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584" y="1999488"/>
            <a:ext cx="7351776" cy="4145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Областное методическое объединение преподавателей   ОУ СПО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социально-гуманитарных дисциплин, истории и обществознания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2017-2018 уч. год.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76637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2017 -2018 учебном году  методическое объединение преподавателей социально-гуманитарных дисциплин, истории и обществознания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работало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-совершенствованием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учебно-методических  материалов, используемых в учебном процессе при изучении социальных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дисциплин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повышением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профессиональной квалификации преподавателей.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832" y="384048"/>
            <a:ext cx="8205216" cy="6473952"/>
          </a:xfrm>
        </p:spPr>
        <p:txBody>
          <a:bodyPr>
            <a:noAutofit/>
          </a:bodyPr>
          <a:lstStyle/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квалификации преподавателей социальных дисциплин  методического объединения осуществлялось через участие в семинарах, региональных и федеральных мероприятиях. 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76" y="987552"/>
            <a:ext cx="8802624" cy="190195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апреля в конференц-зале городской публичной библиотеки им. А.П.Чехова  г. Таганрога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проведена  студенческая конференция посвященная 100-летней годовщине февральской и октябрьской революций в России по теме «Роль личности в истории русских революций». Студентами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представлены доклады в номинациях: «Женщины в русской революции», «Герои русских революций», «Роль личности в революции», «Музыка и революция».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конкурсе приняли участие 30 студентов из 10 учебных заведений.</a:t>
            </a:r>
            <a:endParaRPr lang="ru-RU" sz="2000" dirty="0"/>
          </a:p>
        </p:txBody>
      </p:sp>
      <p:pic>
        <p:nvPicPr>
          <p:cNvPr id="3" name="Рисунок 2" descr="C:\Users\Попова\AppData\Local\Microsoft\Windows\Temporary Internet Files\Content.Word\IMG_12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977"/>
          <a:stretch>
            <a:fillRect/>
          </a:stretch>
        </p:blipFill>
        <p:spPr bwMode="auto">
          <a:xfrm>
            <a:off x="451104" y="3145536"/>
            <a:ext cx="3462528" cy="348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опова\AppData\Local\Microsoft\Windows\Temporary Internet Files\Content.Word\IMG_12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20" y="3255264"/>
            <a:ext cx="4640516" cy="3267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7408"/>
            <a:ext cx="9375648" cy="3291839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 апреля 2018 г. состоялась  областная олимпиада по истории среди образовательных учреждений профессионального образования Ростовской области.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олимпиаде принимали участие 19 студентов  образовательных учреждений профессионального образования: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-1Ростовское, 2 Ростовское территориальные объединения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территориальное объединение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Каменск-Шахтинское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территориальное объединение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Волгодонское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территориальное объединение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-Новочеркасское территориальное объединение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-Таганрогское территориальное объединение.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Тема олимпиады: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«Великая Отечественная война 1941-1945г»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dirty="0" smtClean="0">
                <a:latin typeface="Times New Roman" pitchFamily="18" charset="0"/>
                <a:cs typeface="Times New Roman" pitchFamily="18" charset="0"/>
              </a:rPr>
            </a:br>
            <a:endParaRPr lang="ru-RU" sz="700" dirty="0"/>
          </a:p>
        </p:txBody>
      </p:sp>
      <p:pic>
        <p:nvPicPr>
          <p:cNvPr id="3" name="Рисунок 2" descr="C:\Users\Попова\Desktop\2018\олимпиада-2017-фото\IMG_10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864864"/>
            <a:ext cx="4023360" cy="276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опова\Desktop\2018\олимпиада-2017-фото\IMG_10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28" y="3535680"/>
            <a:ext cx="4591748" cy="3157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3168"/>
            <a:ext cx="9290304" cy="192633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Методическое объединение преподавателей гуманитарных дисциплин оказывает поддержку деятельности по гражданскому образованию и образованию в области прав человека в учреждениях  среднего профессионального образования 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ГБПОУ «РТИМЭС» проведена студенческая конференция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– гражданин Российской Федерации»</a:t>
            </a:r>
            <a:endParaRPr lang="ru-RU" sz="2000" dirty="0"/>
          </a:p>
        </p:txBody>
      </p:sp>
      <p:pic>
        <p:nvPicPr>
          <p:cNvPr id="3" name="Рисунок 2" descr="C:\Users\Попова\Desktop\2018\Крым\P10501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2670048"/>
            <a:ext cx="4328160" cy="314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опова\Desktop\2018\Я-гражданин РФ\Изображение 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/>
          <a:stretch>
            <a:fillRect/>
          </a:stretch>
        </p:blipFill>
        <p:spPr bwMode="auto">
          <a:xfrm>
            <a:off x="4693920" y="3169920"/>
            <a:ext cx="4218432" cy="323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2224"/>
            <a:ext cx="5791200" cy="3840479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базе ГБПОУ РО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Зимовниковскийпед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колледж » прошел 1-ый открытый фестиваль волонтерского движения «Молодежь Дона - вперед» приняли участие более 25 учреждениях  среднего профессионального образования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базе ГБПОУ РО «РКСИ» прошел Областной конкурс среди молодых и будущих избирателей «Знаток Конституции РФ и избирательного права»</a:t>
            </a:r>
            <a:endParaRPr lang="ru-RU" sz="2800" dirty="0"/>
          </a:p>
        </p:txBody>
      </p:sp>
      <p:pic>
        <p:nvPicPr>
          <p:cNvPr id="3" name="Рисунок 2" descr="C:\Users\Попова\Desktop\2018\Я-гражданин РФ\Рисунок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44" y="2133600"/>
            <a:ext cx="3050857" cy="420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18" y="1207008"/>
            <a:ext cx="8582629" cy="196291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Областное методическое объединение преподавателей активно сотрудничает с   Городским  советом молодежи  по вопросам воспитания молодежи с активной гражданской позицией.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 феврале 2018г. студентка ГБПОУ РО «РТИМЭС»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Мрыхина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София  принимала участие в программе выездного заседания Молодежного парламента при Государственной Думе Федерального собрания Российской Федерации.</a:t>
            </a:r>
            <a:endParaRPr lang="ru-RU" sz="2000" dirty="0"/>
          </a:p>
        </p:txBody>
      </p:sp>
      <p:pic>
        <p:nvPicPr>
          <p:cNvPr id="3" name="Рисунок 2" descr="C:\Users\Попова\Desktop\2018\Мрыхина\YvdDEKGjxG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3" y="3277039"/>
            <a:ext cx="4384485" cy="290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опова\Desktop\2018\Мрыхина\4IXh086Y2m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39" y="3591119"/>
            <a:ext cx="4213797" cy="305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400"/>
            <a:ext cx="9375648" cy="15239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повышения профессиональной квалификации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преподаватели приняли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работе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Областного научно-образовательного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форума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1917-2017. УРОКИ ИСТОРИИ»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проводимого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базе ДГТУ</a:t>
            </a:r>
            <a:endParaRPr lang="ru-RU" sz="2400" dirty="0"/>
          </a:p>
        </p:txBody>
      </p:sp>
      <p:pic>
        <p:nvPicPr>
          <p:cNvPr id="3" name="Рисунок 2" descr="C:\Users\Попова\Desktop\2018\IMG_06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2523744"/>
            <a:ext cx="4486656" cy="308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опова\Desktop\2018\IMG_06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3291840"/>
            <a:ext cx="4108704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179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Областное методическое объединение преподавателей   ОУ СПО       социально-гуманитарных дисциплин, истории и обществознания 2017-2018 уч. год.</vt:lpstr>
      <vt:lpstr>В 2017 -2018 учебном году  методическое объединение преподавателей социально-гуманитарных дисциплин, истории и обществознания работало над  -совершенствованием учебно-методических  материалов, используемых в учебном процессе при изучении социальных дисциплин; - повышением профессиональной квалификации преподавателей. </vt:lpstr>
      <vt:lpstr>Повышение профессиональной квалификации преподавателей социальных дисциплин  методического объединения осуществлялось через участие в семинарах, региональных и федеральных мероприятиях.  </vt:lpstr>
      <vt:lpstr>В апреля в конференц-зале городской публичной библиотеки им. А.П.Чехова  г. Таганрога была проведена  студенческая конференция посвященная 100-летней годовщине февральской и октябрьской революций в России по теме «Роль личности в истории русских революций». Студентами были представлены доклады в номинациях: «Женщины в русской революции», «Герои русских революций», «Роль личности в революции», «Музыка и революция». В конкурсе приняли участие 30 студентов из 10 учебных заведений.</vt:lpstr>
      <vt:lpstr>26 апреля 2018 г. состоялась  областная олимпиада по истории среди образовательных учреждений профессионального образования Ростовской области.  В олимпиаде принимали участие 19 студентов  образовательных учреждений профессионального образования:   -1Ростовское, 2 Ростовское территориальные объединения -Шахтинское территориальное объединение -Каменск-Шахтинское территориальное объединение -Волгодонское территориальное объединение -Новочеркасское территориальное объединение -Таганрогское территориальное объединение.   Тема олимпиады: «Великая Отечественная война 1941-1945г» </vt:lpstr>
      <vt:lpstr>Методическое объединение преподавателей гуманитарных дисциплин оказывает поддержку деятельности по гражданскому образованию и образованию в области прав человека в учреждениях  среднего профессионального образования . На базе ГБПОУ «РТИМЭС» проведена студенческая конференция «Я – гражданин Российской Федерации»</vt:lpstr>
      <vt:lpstr>На базе ГБПОУ РО «Зимовниковскийпед. колледж » прошел 1-ый открытый фестиваль волонтерского движения «Молодежь Дона - вперед» приняли участие более 25 учреждениях  среднего профессионального образования   На базе ГБПОУ РО «РКСИ» прошел Областной конкурс среди молодых и будущих избирателей «Знаток Конституции РФ и избирательного права»</vt:lpstr>
      <vt:lpstr>Областное методическое объединение преподавателей активно сотрудничает с   Городским  советом молодежи  по вопросам воспитания молодежи с активной гражданской позицией.          В  феврале 2018г. студентка ГБПОУ РО «РТИМЭС» Мрыхина София  принимала участие в программе выездного заседания Молодежного парламента при Государственной Думе Федерального собрания Российской Федерации.</vt:lpstr>
      <vt:lpstr>В рамках повышения профессиональной квалификации преподаватели приняли участие в работе Областного научно-образовательного форума                                 «1917-2017. УРОКИ ИСТОРИИ»  проводимого на базе ДГТУ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Попова</cp:lastModifiedBy>
  <cp:revision>59</cp:revision>
  <dcterms:created xsi:type="dcterms:W3CDTF">2016-11-18T14:12:19Z</dcterms:created>
  <dcterms:modified xsi:type="dcterms:W3CDTF">2018-11-13T08:30:18Z</dcterms:modified>
</cp:coreProperties>
</file>