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4" r:id="rId5"/>
    <p:sldId id="275" r:id="rId6"/>
    <p:sldId id="259" r:id="rId7"/>
    <p:sldId id="270" r:id="rId8"/>
    <p:sldId id="260" r:id="rId9"/>
    <p:sldId id="27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 РАБОТЕ ОБЛАСТНОГО МЕТОДИЧЕСКОГО ОБЪЕДИНЕНИЯ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7772400" cy="37862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ПРЕПОДАВАТЕЛЕЙ РУССКОГО ЯЗЫКА И ЛИТЕРАТУРЫ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2017-2018г.г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ОМО</a:t>
            </a:r>
          </a:p>
          <a:p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Чичинадзе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З.С.,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русского языка и литературы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https://mail.yandex.ru/message_part/20171023_105700.jpg?_uid=356010753&amp;name=20171023_105700.jpg&amp;hid=1.2&amp;ids=16381843644560768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mail.yandex.ru/message_part/20171023_105700.jpg?_uid=356010753&amp;name=20171023_105700.jpg&amp;hid=1.2&amp;ids=16381843644560768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file:///C:/DOCUME~1/9335~1/LOCALS~1/Temp/IMG-20180811-WA0017-1-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2574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043890" cy="398304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мая 2018г.состоялся областной семинар по теме «Организация проектной деятельности студентов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амках образовательной программы по дисциплинам «Русский язык» и «Литература»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задачами семинара  являлись создание  условий для транслирования и передачи в практическую деятельность педагогов наиболее эффективного опыта организации проектной деятельности студентов в процессе обучения дисциплинам «Русский язык» и «Литература».Участники семинара с большим интересом восприняли актуальные по содержанию и поставленным проблемам выступления преподавателей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Калининой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Л.С.,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Деркач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В.Н.  (ГБПОУ РО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Новочеркасский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 промышленных технологий и управления»),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Чичинадзе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З.С.,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Мелехиной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О.И. (ГБПОУ РО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Ростовский-на-Дону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автодорожный колледж»),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М.Л. (ГБПОУ РО «Таганрогский техникум сервиса и жилищно-коммунального хозяйства»), Нуриевой И.Б. (ГБПОУ РО «Шахтинский региональный колледж топлива и энергетики им. Степанова П.И.).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14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научно-практический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«Организация проектной деятельности студентов в рамках образовательной программы по дисциплинам «Русский язык» и «Литература».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деятельности методического объединения.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·    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 Повышение теоретического, методического, профессионального мастерства педагога.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Вооружение педагогов эффективными методами, приемами и технологиями организации непрерывной непосредственно образовательной деятельности детей.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Изучение основополагающих документов.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Эффективное использование в деятельности ОМО программных документов.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Изучение достижений положительного педагогического опыта и достижений педагогической науки и практики.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Развитие творческого потенциала педагогов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Развитие у педагогов способности к рефлексивной оценке своих достижений.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Формирование         потребности педагогов в повышении своей профессиональной культуры.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Развитие        положительной профессиональной мотивации педагога в стремлении к профессиональному росту.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Развитие        коммуникативной культуры педагога.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Организация работы педагогов по развитию индивидуальных умений воспитанников на всех этапах занятия.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Формирование         рефлексивной культуры педагога.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Формирование         культуры качественного использования информационных технологий на занятии.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Формирование         культуры преемственности педагогов в учебно-воспитательном процессе.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 Повышение   эффективности занятия на всех этапах обучения.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РАБОТЫ МЕТОДИЧЕСКОГО ОБЪЕДИНЕНИЯ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деятельности методического объединения: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      Повысить профессиональный и культурный уровень педагогов;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     Стимулировать их служебную и общественную активность;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     Обновить и совершенствовать знания по образовательным областям;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     Совершенствовать педагогическое и методическое мастерство на основе идей педагогов-новаторов и творчески работающих педагогов;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      Совершенствовать методы и стиль взаимодействия на принципах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демократизации и гласности;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      Совершенствовать деятельность по организации и содействию творческой, активной, самостоятельной работы педагогов.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      Формировать умения и навыки анализа образовательного процесса в целом и самоанализа своей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воспитательной деятельности в частности;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      Выявлять, обобщать и внедрять передовой педагогический опыт;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      Приобщать педагогов к исследовательской деятельности 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РАБОТЫ МЕТОДИЧЕСКОГО ОБЪЕДИНЕНИЯ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043890" cy="350046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23-24 октября 2017г</a:t>
            </a:r>
            <a:r>
              <a:rPr lang="ru-RU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г. Махачкала состоялось по инициативе Государственной Думы  ФС РФ комитета по образования совещание «Вопросы повышения качества общего образования».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работе секции «Изучение и преподавание языков и культуры народов России в системе современного российского образования: опыт и перспективы» под председательством А.Е.Загребина - члена  Комитета Государственной Думы  ФС РФ по образованию и науке приняла участие председатель ОМО Ростовской области преподавателей русского языка и литературы </a:t>
            </a:r>
            <a:r>
              <a:rPr lang="ru-RU" sz="3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Чичинадзе</a:t>
            </a:r>
            <a:r>
              <a:rPr lang="ru-RU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З.С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СОВЕЩАНИЕ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ПОВЫШЕНИЯ КАЧЕСТВА ОБЩЕГО ОБРАЗОВАНИ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ealdagestan.ru/_nw/37/88830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2823902" cy="1785950"/>
          </a:xfrm>
          <a:prstGeom prst="rect">
            <a:avLst/>
          </a:prstGeom>
          <a:noFill/>
        </p:spPr>
      </p:pic>
      <p:sp>
        <p:nvSpPr>
          <p:cNvPr id="3076" name="AutoShape 4" descr="https://mail.yandex.ru/message_part/20171023_105640.jpg?_uid=356010753&amp;name=20171023_105640.jpg&amp;hid=1.2&amp;ids=16381843644560768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mail.yandex.ru/message_part/20171023_105640.jpg?_uid=356010753&amp;name=20171023_105640.jpg&amp;hid=1.2&amp;ids=16381843644560768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mail.yandex.ru/message_part/20171023_105640.jpg?_uid=356010753&amp;name=20171023_105640.jpg&amp;hid=1.2&amp;ids=16381843644560768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mail.yandex.ru/message_part/20171023_105640.jpg?_uid=356010753&amp;name=20171023_105640.jpg&amp;hid=1.2&amp;ids=16381843644560768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C:\Documents and Settings\Администратор\Рабочий стол\20171023_15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150019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Слушателям совещания был предложен доклад « Проблемы преподавания русского языка и культуры речи в средних специальный учебных заведениях».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 итогам выступления на пленарном заключительном заседании А.Е.Загребин предложил обратиться в Министерство образования РФ с предложение ввести в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ССУЗах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дисциплину «Литература народов России» , рассмотреть вопрос о возвращении дисциплины «Русский язык и культура речи» в обязательную часть программы.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СОВЕЩАНИЕ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ПОВЫШЕНИЯ КАЧЕСТВА ОБЩЕГО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kala.ru/netcat_files/1077/1063/IMG_4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72198" y="5143512"/>
            <a:ext cx="250176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7786742" cy="39290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заслушали отчёт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Чичинадзе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З.С. о совещании «Вопросы повышения качества общего образования»  и работе секции «Изучение и преподавание языков и культуры народов России в системе современного российского образования: опыт и перспективы» под председательством А.Е.Загребина - члена  Комитета Государственной Думы  ФС РФ по образованию и науке представляла ОМО преподавателей русского языка и литературы РО.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Участники заседания внесли свои предложения по работе методического объединения в 2018г. и проведении  всех этапов олимпиады по русскому языку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литературе  в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12 </a:t>
            </a:r>
            <a:r>
              <a:rPr lang="ru-RU" sz="1800" dirty="0" smtClean="0">
                <a:solidFill>
                  <a:srgbClr val="C00000"/>
                </a:solidFill>
              </a:rPr>
              <a:t>ноября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рамках  работы ОМО преподавателей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русского языка было проведёно заседание членов ОМО , 1-го и 2-го территориальных методических объединений г. Ростова-на-Дону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9888"/>
          <p:cNvPicPr/>
          <p:nvPr/>
        </p:nvPicPr>
        <p:blipFill>
          <a:blip r:embed="rId2" cstate="print"/>
          <a:srcRect t="10106"/>
          <a:stretch>
            <a:fillRect/>
          </a:stretch>
        </p:blipFill>
        <p:spPr bwMode="auto">
          <a:xfrm>
            <a:off x="571472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ile:///C:/DOCUME~1/9335~1/LOCALS~1/Temp/DSCN99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334004"/>
            <a:ext cx="2571768" cy="13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7786742" cy="392909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семинаре присутствовали    22     преподавателя из   20 колледжей, техникумов  и профессиональных училищ  г. Ростова-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на-Дону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Ростовской области.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Особый интерес вызвали доклады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Покидовой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В.(ГБПОУ РО «РГКРИПТ») «Урок-мастерская творческого письма по рассказу А.И.Солженицына «Матрёнин двор»,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Шалкова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 Ю. (ГБПОУ РО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Ростовский-на-Дону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 информатизации и управления»)  «Свобода и несвобода как основные константы человеческого бытия в творчестве А.И.Солженицына»,  Мельниковой Н. В. (ГБПОУ РО «Константиновский педагогический колледж») «Роль языковых средств в раскрытии образа автора на примере миниатюр «Крохотки» А.И.Солженицына», Ковалёвой М. С. (ГБПОУ РО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Ростовский-на-Дону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строительный колледж») «Современная цивилизация и будущее человечества: нравственно-религиозный взгляд на мир А.И.Солженицына» и другие.</a:t>
            </a: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областного Круглого стола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преподавателей литературы и русского языка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системе образовательных мероприятий,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приуроченных к 100-летию со дня рождения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Солженицына»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6" name="Рисунок 5" descr="IMG_245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4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5619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47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7200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Олимпиаде приняли участие 12 студентов из 10 профессиональных образовательных учреждений.  Директор колледжа Сергей Юрьевич Гонтарев, открывая олимпиаду, особо подчеркнул, что владение богатствами русского языка – важный показатель культурного уровня любого человека, независимо от его специальности.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65416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(заключительный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этап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по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дисциплинам «Русский язык»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«Литература»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989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00570"/>
            <a:ext cx="27384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ile:///C:/DOCUME~1/9335~1/LOCALS~1/Temp/DSCN9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00570"/>
            <a:ext cx="2500330" cy="17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N990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участие в проведении и подготовке Олимпиады приняли следующие преподаватели: Иванова И.В. (ГБПОУ РО «ДПК»),    Иванова Э.Ф. (ГБПОУ РО «ТТИНЭС»),  Мищенко Т.Н. (ГБПОУ РО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Волгодонский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колледж»),  Нуриева И.Б. (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Гуковский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 ГБПОУ РО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ШРКТиЭ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им. Степанова П.И.»),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Олейникова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О.Н. (ГБПОУ РО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Ростовский-на-Дону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 связи и информатики»),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Пылева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Т.Н. (ГБПОУ РО  «Каменский педагогический колледж»).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 результатам выполнения конкурсных заданий члены жюри определили победителей и призеров областной олимпиады по общеобразовательным дисциплинам «Русский язык» и «Литература» - 2018 года.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65416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(заключительный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этап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олимпиады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по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дисциплинам «Русский язык»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«Литература»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9910"/>
          <p:cNvPicPr/>
          <p:nvPr/>
        </p:nvPicPr>
        <p:blipFill>
          <a:blip r:embed="rId2"/>
          <a:srcRect t="9091"/>
          <a:stretch>
            <a:fillRect/>
          </a:stretch>
        </p:blipFill>
        <p:spPr bwMode="auto">
          <a:xfrm>
            <a:off x="500034" y="285728"/>
            <a:ext cx="237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ile:///C:/DOCUME~1/9335~1/LOCALS~1/Temp/DSCN996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857760"/>
            <a:ext cx="2747291" cy="182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</TotalTime>
  <Words>673</Words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ОТЧЁТ О  РАБОТЕ ОБЛАСТНОГО МЕТОДИЧЕСКОГО ОБЪЕДИНЕНИЯ</vt:lpstr>
      <vt:lpstr>ЦЕЛИ И ЗАДАЧИ РАБОТЫ МЕТОДИЧЕСКОГО ОБЪЕДИНЕНИЯ</vt:lpstr>
      <vt:lpstr>ЦЕЛИ И ЗАДАЧИ РАБОТЫ МЕТОДИЧЕСКОГО ОБЪЕДИНЕНИЯ</vt:lpstr>
      <vt:lpstr>СОВЕЩАНИЕ ВОПРОСЫ ПОВЫШЕНИЯ КАЧЕСТВА ОБЩЕГО ОБРАЗОВАНИ 2017г.</vt:lpstr>
      <vt:lpstr>СОВЕЩАНИЕ ВОПРОСЫ ПОВЫШЕНИЯ КАЧЕСТВА ОБЩЕГО ОБРАЗОВАНИЯ</vt:lpstr>
      <vt:lpstr>12 ноября2017г.  В рамках  работы ОМО преподавателей  литературы и русского языка было проведёно заседание членов ОМО , 1-го и 2-го территориальных методических объединений г. Ростова-на-Дону</vt:lpstr>
      <vt:lpstr>Проведение областного Круглого стола преподавателей литературы и русского языка  по теме:«О системе образовательных мероприятий, приуроченных к 100-летию со дня рождения  М.И. Солженицына»  </vt:lpstr>
      <vt:lpstr>  3-й (заключительный)           этап областной олимпиады          по дисциплинам «Русский язык»   «Литература» </vt:lpstr>
      <vt:lpstr>  3-й (заключительный)           этап областной олимпиады          по дисциплинам «Русский язык»   «Литература» </vt:lpstr>
      <vt:lpstr>Областной научно-практический  семинар «Организация проектной деятельности студентов в рамках образовательной программы по дисциплинам «Русский язык» и «Литература».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 РАБОТЕ ОБЛАСТНОГО МЕТОДИЧЕСКОГО ОБЪЕДИНЕНИЯ</dc:title>
  <cp:lastModifiedBy>Зинаида Семеновна</cp:lastModifiedBy>
  <cp:revision>55</cp:revision>
  <dcterms:modified xsi:type="dcterms:W3CDTF">2018-11-08T12:02:58Z</dcterms:modified>
</cp:coreProperties>
</file>