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63" r:id="rId4"/>
    <p:sldId id="259" r:id="rId5"/>
    <p:sldId id="262" r:id="rId6"/>
    <p:sldId id="260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14" autoAdjust="0"/>
  </p:normalViewPr>
  <p:slideViewPr>
    <p:cSldViewPr>
      <p:cViewPr>
        <p:scale>
          <a:sx n="80" d="100"/>
          <a:sy n="80" d="100"/>
        </p:scale>
        <p:origin x="-251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4291C-058D-4B90-950A-8BFDEDDA385A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FCB4A-BF22-456D-B7EB-6B4AD3D37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FCB4A-BF22-456D-B7EB-6B4AD3D37A7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6912768" cy="167335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Отчет о работе ОМО 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 2017-2018 учебный год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sz="31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88640"/>
            <a:ext cx="6984776" cy="3528392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rgbClr val="FFC000"/>
                </a:solidFill>
                <a:latin typeface="Arial Black" pitchFamily="34" charset="0"/>
              </a:rPr>
              <a:t>                ГАПОУ РО «Донской банковский колледж»</a:t>
            </a:r>
          </a:p>
          <a:p>
            <a:pPr algn="ctr"/>
            <a:endParaRPr lang="ru-RU" sz="3200" b="1" i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ru-RU" sz="3000" b="1" i="1" dirty="0" smtClean="0">
                <a:solidFill>
                  <a:srgbClr val="FFC000"/>
                </a:solidFill>
                <a:latin typeface="Arial Black" pitchFamily="34" charset="0"/>
              </a:rPr>
              <a:t>Областное методическое объединение </a:t>
            </a:r>
          </a:p>
          <a:p>
            <a:pPr algn="ctr"/>
            <a:r>
              <a:rPr lang="ru-RU" sz="3400" b="1" i="1" dirty="0" smtClean="0">
                <a:solidFill>
                  <a:srgbClr val="FFC000"/>
                </a:solidFill>
                <a:latin typeface="Arial Black" pitchFamily="34" charset="0"/>
              </a:rPr>
              <a:t> бухгалтерского учета и аудита</a:t>
            </a:r>
          </a:p>
          <a:p>
            <a:pPr algn="r"/>
            <a:endParaRPr lang="ru-RU" sz="2400" b="1" i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r"/>
            <a:endParaRPr lang="ru-RU" sz="3100" b="1" i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" name="Picture 1" descr="C:\Documents and Settings\User\Мои документы\Загрузки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232248" cy="31752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5445224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Председатель – преподаватель ВКК, Донченко Наталья Борисовна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Main_4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88640"/>
            <a:ext cx="1080120" cy="108012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51520" y="721149"/>
            <a:ext cx="8712968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27.02. 2018 г.  и 05.03.2018 г.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на базе ГАПОУ РО «Донской банковский колледж» состоялись очередные заседания преподавателей бухгалтерского учета и аудита, на которых  обсуждались вопросы проведения Регионального этапа  Всероссийской олимпиады профессионального мастерства  обучающихся по укрупненной группе специальностей 38.00.00 Экономика и управление г. Ростова-на-Дону и Ростовской области.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3" name="Рисунок 2" descr="IMG_4116.JPG"/>
          <p:cNvPicPr>
            <a:picLocks noChangeAspect="1"/>
          </p:cNvPicPr>
          <p:nvPr/>
        </p:nvPicPr>
        <p:blipFill>
          <a:blip r:embed="rId2" cstate="print"/>
          <a:srcRect l="36613" t="28738" r="17713" b="9838"/>
          <a:stretch>
            <a:fillRect/>
          </a:stretch>
        </p:blipFill>
        <p:spPr>
          <a:xfrm>
            <a:off x="4644008" y="2924944"/>
            <a:ext cx="417646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51632" t="27243" r="27143" b="50082"/>
          <a:stretch>
            <a:fillRect/>
          </a:stretch>
        </p:blipFill>
        <p:spPr bwMode="auto">
          <a:xfrm>
            <a:off x="251520" y="4437112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620689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29.03.18 г. </a:t>
            </a:r>
            <a:r>
              <a:rPr lang="ru-RU" b="1" dirty="0" smtClean="0">
                <a:solidFill>
                  <a:srgbClr val="FF0000"/>
                </a:solidFill>
              </a:rPr>
              <a:t> Был проведен  региональный  этап Всероссийской олимпиады профессионального мастерства  обучающихся по специальности среднего профессионального образования УГС 38.00.00 Экономика и управление. В олимпиаде приняли участие 26  студентов из 17 профессиональных образовательных организаций г. Ростова-на-Дону и Ростовской области по 6 специальностям.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0612" t="80021" r="37755" b="3752"/>
          <a:stretch>
            <a:fillRect/>
          </a:stretch>
        </p:blipFill>
        <p:spPr bwMode="auto">
          <a:xfrm>
            <a:off x="5292080" y="620688"/>
            <a:ext cx="36034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4788024" y="2996952"/>
            <a:ext cx="42119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Победителем олимпиады стала Бондаренко Дарья, студентка ГАПОУ «Донской банковский колледж», 2-ое место заняла студентка ГБПОУ РО «Ростовский-на-Дону колледж радиоэлектроники, информационных и промышленных технологий, 3-ье место  - Середа Анастасия студентка ГБПОУ РО «Ростовский торгово-экономический колледж».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8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663880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+mn-lt"/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ГАПОУ РО 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ДБК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4506889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nata.don4enko@yandex.ru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178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/>
            </a:r>
            <a:br>
              <a:rPr lang="ru-RU" sz="2200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</a:br>
            <a:r>
              <a:rPr lang="ru-RU" sz="2200" b="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200" b="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Работа ОМО преподавателей бухгалтерского учета и аудита в 2017/ 2018 учебном году осуществлялась в соответствии с планом работы, утвержденным РОО Советом директоров учреждений профессионального образования Ростовской области</a:t>
            </a:r>
            <a:r>
              <a:rPr lang="ru-RU" sz="1200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/>
            </a:r>
            <a:br>
              <a:rPr lang="ru-RU" sz="1200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</a:br>
            <a:endParaRPr lang="ru-RU" b="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504" y="2132856"/>
          <a:ext cx="9036496" cy="44569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79548"/>
                <a:gridCol w="1457054"/>
                <a:gridCol w="1680517"/>
                <a:gridCol w="1419377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i="1" dirty="0" smtClean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 smtClean="0">
                          <a:latin typeface="Arial Black" pitchFamily="34" charset="0"/>
                        </a:rPr>
                        <a:t>Наименование </a:t>
                      </a:r>
                      <a:r>
                        <a:rPr lang="ru-RU" sz="1300" b="0" i="1" dirty="0">
                          <a:latin typeface="Arial Black" pitchFamily="34" charset="0"/>
                        </a:rPr>
                        <a:t>мероприятия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Сроки проведения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Ответственные за проведение мероприятия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Место проведения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/>
                </a:tc>
              </a:tr>
              <a:tr h="1308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Заочный конкурс методического обеспечения  специальности 38.02.01 Экономика и бухгалтерский учет (по отраслям)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i="1" dirty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(Октябрь – декабрь)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2017 г.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i="1" dirty="0"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Донченко Н.Б.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ГАПОУ РО «Донской банковский колледж»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/>
                </a:tc>
              </a:tr>
              <a:tr h="104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Круглый стол: «Проблемы  внедрения профессиональных стандартов в сфере профессионального образования» 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>
                          <a:latin typeface="Arial Black" pitchFamily="34" charset="0"/>
                        </a:rPr>
                        <a:t>Ноябрь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>
                          <a:latin typeface="Arial Black" pitchFamily="34" charset="0"/>
                        </a:rPr>
                        <a:t>2017 г.</a:t>
                      </a:r>
                      <a:endParaRPr lang="ru-RU" sz="1300" b="0" i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Донченко Н.Б.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Будасова С.А.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Лишавская В.Н.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ГАПОУ РО «Донской банковский колледж»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/>
                </a:tc>
              </a:tr>
              <a:tr h="1382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Заседание ОМО преподавателей бухгалтерского учета.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Из опыта работы преподавателей  «Активные методы обучения»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>
                          <a:latin typeface="Arial Black" pitchFamily="34" charset="0"/>
                        </a:rPr>
                        <a:t>Декабрь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>
                          <a:latin typeface="Arial Black" pitchFamily="34" charset="0"/>
                        </a:rPr>
                        <a:t>2017 г.</a:t>
                      </a:r>
                      <a:endParaRPr lang="ru-RU" sz="1300" b="0" i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Донченко Н.Б.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Ревнивцева О.А., преподаватели ОМО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latin typeface="Arial Black" pitchFamily="34" charset="0"/>
                        </a:rPr>
                        <a:t>ГАПОУ РО «Донской банковский колледж»</a:t>
                      </a:r>
                      <a:endParaRPr lang="ru-RU" sz="1300" b="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496" y="0"/>
          <a:ext cx="9108504" cy="70253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84576"/>
                <a:gridCol w="976690"/>
                <a:gridCol w="1471582"/>
                <a:gridCol w="1475656"/>
              </a:tblGrid>
              <a:tr h="253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endParaRPr lang="ru-RU" sz="1200" i="1" dirty="0" smtClean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r>
                        <a:rPr lang="ru-RU" sz="1200" i="1" dirty="0" smtClean="0">
                          <a:latin typeface="Arial Black" pitchFamily="34" charset="0"/>
                        </a:rPr>
                        <a:t>Методические объединения</a:t>
                      </a:r>
                      <a:endParaRPr lang="ru-RU" sz="11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2018 г.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i="1" dirty="0"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i="1" dirty="0" smtClean="0"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i="1" dirty="0" smtClean="0"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i="1" dirty="0" smtClean="0"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i="1" dirty="0" smtClean="0">
                        <a:latin typeface="Arial Black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i="1" dirty="0" smtClean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Arial Black" pitchFamily="34" charset="0"/>
                        </a:rPr>
                        <a:t>Донченко </a:t>
                      </a:r>
                      <a:r>
                        <a:rPr lang="ru-RU" sz="1300" i="1" dirty="0">
                          <a:latin typeface="Arial Black" pitchFamily="34" charset="0"/>
                        </a:rPr>
                        <a:t>Н.Б.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i="1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>
                          <a:latin typeface="Arial Black" pitchFamily="34" charset="0"/>
                        </a:rPr>
                        <a:t>ГАПОУ РО «Донской банковский колледж»</a:t>
                      </a:r>
                      <a:endParaRPr lang="ru-RU" sz="1300" i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 anchor="ctr"/>
                </a:tc>
              </a:tr>
              <a:tr h="888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 О проведении олимпиад по бухгалтерскому учету среди студентов ПОУ соответствующего профиля г. Ростова-на-Дону и Ростовской области 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9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О проведение  конкурса  курсовых  и исследовательских работ (проектов) по дисциплинам («Экономика организации», «Менеджмент», «Правовое обеспечение профессиональной деятельности», «Финансы, денежное обращение и кредит», «Налоги и налогообложение», «Бухгалтерский учет») и ПМ направления подготовки 38.02.01.Экономика и бухгалтерский учет (по отраслям)  для студентов среднего профессионального образования.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8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Arial Black" pitchFamily="34" charset="0"/>
                        </a:rPr>
                        <a:t>Региональный</a:t>
                      </a:r>
                      <a:r>
                        <a:rPr lang="ru-RU" sz="1300" i="1" baseline="0" dirty="0" smtClean="0">
                          <a:latin typeface="Arial Black" pitchFamily="34" charset="0"/>
                        </a:rPr>
                        <a:t> этап Всероссийской </a:t>
                      </a:r>
                      <a:r>
                        <a:rPr lang="ru-RU" sz="1300" i="1" dirty="0" smtClean="0">
                          <a:latin typeface="Arial Black" pitchFamily="34" charset="0"/>
                        </a:rPr>
                        <a:t> олимпиады </a:t>
                      </a:r>
                      <a:r>
                        <a:rPr kumimoji="0" lang="ru-RU" sz="13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профессионального мастерства  обучающихся по специальности среднего профессионального образования УГС 38.00.00 Экономика и управление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Arial Black" pitchFamily="34" charset="0"/>
                        </a:rPr>
                        <a:t>Март 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Arial Black" pitchFamily="34" charset="0"/>
                        </a:rPr>
                        <a:t>2018 </a:t>
                      </a:r>
                      <a:r>
                        <a:rPr lang="ru-RU" sz="1300" i="1" dirty="0">
                          <a:latin typeface="Arial Black" pitchFamily="34" charset="0"/>
                        </a:rPr>
                        <a:t>г.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Arial Black" pitchFamily="34" charset="0"/>
                        </a:rPr>
                        <a:t>Медведева</a:t>
                      </a:r>
                      <a:r>
                        <a:rPr lang="ru-RU" sz="1300" i="1" baseline="0" dirty="0" smtClean="0">
                          <a:latin typeface="Arial Black" pitchFamily="34" charset="0"/>
                        </a:rPr>
                        <a:t> Н.Л.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Arial Black" pitchFamily="34" charset="0"/>
                        </a:rPr>
                        <a:t>Воропаева Г.А.</a:t>
                      </a:r>
                      <a:endParaRPr lang="ru-RU" sz="1300" i="1" dirty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Донченко Н.Б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ГАПОУ РО «Донской банковский колледж»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 anchor="ctr"/>
                </a:tc>
              </a:tr>
              <a:tr h="2279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Конкурс курсовых  и исследовательских работ (проектов) по дисциплинам («Экономика организации», «Менеджмент», «Правовое обеспечение профессиональной деятельности», «Финансы, денежное обращение и кредит», «Налоги и налогообложение», «Бухгалтерский учет») и ПМ направления подготовки 38.02.01.Экономика и бухгалтерский учет (по отраслям)  для студентов среднего профессионального образования.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latin typeface="Arial Black" pitchFamily="34" charset="0"/>
                        </a:rPr>
                        <a:t>Период </a:t>
                      </a:r>
                      <a:endParaRPr lang="ru-RU" sz="1300" i="1" dirty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(январь - апрель)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2018 г.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i="1" dirty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Донченко Н.Б.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latin typeface="Arial Black" pitchFamily="34" charset="0"/>
                        </a:rPr>
                        <a:t>ГАПОУ РО «Донской банковский колледж»</a:t>
                      </a:r>
                      <a:endParaRPr lang="ru-RU" sz="1300" i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914" marR="3891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190164" y="82406"/>
            <a:ext cx="76367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-76944"/>
            <a:ext cx="9144000" cy="2185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период   с октября по декабрь 2017 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  был проведен заочный конкурс методического обеспечения  специальности 38.02.01 Экономика и бухгалтерский учет (по отраслям). Результаты конкурса были представлены на сайте ГАПОУ РО ДБК, победители и участники получили дипломы.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IMG-20181106-WA0001.jpg"/>
          <p:cNvPicPr>
            <a:picLocks noChangeAspect="1"/>
          </p:cNvPicPr>
          <p:nvPr/>
        </p:nvPicPr>
        <p:blipFill>
          <a:blip r:embed="rId2" cstate="print"/>
          <a:srcRect l="5239" t="16400" r="3374" b="9051"/>
          <a:stretch>
            <a:fillRect/>
          </a:stretch>
        </p:blipFill>
        <p:spPr>
          <a:xfrm>
            <a:off x="278902" y="1556792"/>
            <a:ext cx="3429001" cy="4968552"/>
          </a:xfrm>
          <a:prstGeom prst="rect">
            <a:avLst/>
          </a:prstGeom>
        </p:spPr>
      </p:pic>
      <p:pic>
        <p:nvPicPr>
          <p:cNvPr id="6" name="Рисунок 5" descr="IMG-20181106-WA0001.jpg"/>
          <p:cNvPicPr>
            <a:picLocks noChangeAspect="1"/>
          </p:cNvPicPr>
          <p:nvPr/>
        </p:nvPicPr>
        <p:blipFill>
          <a:blip r:embed="rId2" cstate="print"/>
          <a:srcRect l="5239" t="16400" r="3374" b="9051"/>
          <a:stretch>
            <a:fillRect/>
          </a:stretch>
        </p:blipFill>
        <p:spPr>
          <a:xfrm>
            <a:off x="1043608" y="1745432"/>
            <a:ext cx="3528392" cy="5112568"/>
          </a:xfrm>
          <a:prstGeom prst="rect">
            <a:avLst/>
          </a:prstGeom>
        </p:spPr>
      </p:pic>
      <p:pic>
        <p:nvPicPr>
          <p:cNvPr id="7" name="Рисунок 6" descr="IMG-20181106-WA0001.jpg"/>
          <p:cNvPicPr>
            <a:picLocks noChangeAspect="1"/>
          </p:cNvPicPr>
          <p:nvPr/>
        </p:nvPicPr>
        <p:blipFill>
          <a:blip r:embed="rId2" cstate="print"/>
          <a:srcRect l="5239" t="16400" r="3374" b="9051"/>
          <a:stretch>
            <a:fillRect/>
          </a:stretch>
        </p:blipFill>
        <p:spPr>
          <a:xfrm>
            <a:off x="2051720" y="1916832"/>
            <a:ext cx="3410102" cy="4941168"/>
          </a:xfrm>
          <a:prstGeom prst="rect">
            <a:avLst/>
          </a:prstGeom>
        </p:spPr>
      </p:pic>
      <p:pic>
        <p:nvPicPr>
          <p:cNvPr id="9" name="Рисунок 8" descr="IMG-20181106-WA0001.jpg"/>
          <p:cNvPicPr>
            <a:picLocks noChangeAspect="1"/>
          </p:cNvPicPr>
          <p:nvPr/>
        </p:nvPicPr>
        <p:blipFill>
          <a:blip r:embed="rId2" cstate="print"/>
          <a:srcRect l="5239" t="16400" r="3374" b="9051"/>
          <a:stretch>
            <a:fillRect/>
          </a:stretch>
        </p:blipFill>
        <p:spPr>
          <a:xfrm>
            <a:off x="5508104" y="1549444"/>
            <a:ext cx="3384376" cy="4903892"/>
          </a:xfrm>
          <a:prstGeom prst="rect">
            <a:avLst/>
          </a:prstGeom>
        </p:spPr>
      </p:pic>
      <p:pic>
        <p:nvPicPr>
          <p:cNvPr id="10" name="Рисунок 9" descr="IMG-20181106-WA0001.jpg"/>
          <p:cNvPicPr>
            <a:picLocks noChangeAspect="1"/>
          </p:cNvPicPr>
          <p:nvPr/>
        </p:nvPicPr>
        <p:blipFill>
          <a:blip r:embed="rId2" cstate="print"/>
          <a:srcRect l="5239" t="16400" r="3374" b="9051"/>
          <a:stretch>
            <a:fillRect/>
          </a:stretch>
        </p:blipFill>
        <p:spPr>
          <a:xfrm>
            <a:off x="4716016" y="1745432"/>
            <a:ext cx="3528392" cy="5112568"/>
          </a:xfrm>
          <a:prstGeom prst="rect">
            <a:avLst/>
          </a:prstGeom>
        </p:spPr>
      </p:pic>
      <p:pic>
        <p:nvPicPr>
          <p:cNvPr id="11" name="Рисунок 10" descr="IMG-20181106-WA0001.jpg"/>
          <p:cNvPicPr>
            <a:picLocks noChangeAspect="1"/>
          </p:cNvPicPr>
          <p:nvPr/>
        </p:nvPicPr>
        <p:blipFill>
          <a:blip r:embed="rId2" cstate="print"/>
          <a:srcRect l="5239" t="16400" r="3374" b="9051"/>
          <a:stretch>
            <a:fillRect/>
          </a:stretch>
        </p:blipFill>
        <p:spPr>
          <a:xfrm>
            <a:off x="3851920" y="1916832"/>
            <a:ext cx="3410102" cy="4941168"/>
          </a:xfrm>
          <a:prstGeom prst="rect">
            <a:avLst/>
          </a:prstGeom>
        </p:spPr>
      </p:pic>
      <p:pic>
        <p:nvPicPr>
          <p:cNvPr id="12" name="Рисунок 11" descr="IMG-20181106-WA0001.jpg"/>
          <p:cNvPicPr>
            <a:picLocks noChangeAspect="1"/>
          </p:cNvPicPr>
          <p:nvPr/>
        </p:nvPicPr>
        <p:blipFill>
          <a:blip r:embed="rId2" cstate="print"/>
          <a:srcRect l="5239" t="16400" r="3374" b="9051"/>
          <a:stretch>
            <a:fillRect/>
          </a:stretch>
        </p:blipFill>
        <p:spPr>
          <a:xfrm>
            <a:off x="2987824" y="1916832"/>
            <a:ext cx="3410102" cy="49411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495" y="1836098"/>
          <a:ext cx="9073008" cy="510069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7570"/>
                <a:gridCol w="1398931"/>
                <a:gridCol w="3470084"/>
                <a:gridCol w="3021111"/>
                <a:gridCol w="795312"/>
              </a:tblGrid>
              <a:tr h="614654"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№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Ф.И.О. участника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 smtClean="0"/>
                    </a:p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Наименование </a:t>
                      </a:r>
                      <a:r>
                        <a:rPr lang="ru-RU" sz="1400" dirty="0"/>
                        <a:t>ПОО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Наименование ПМ (профессиональной дисциплины)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/>
                        <a:t>Место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</a:tr>
              <a:tr h="1674413"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/>
                        <a:t>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err="1"/>
                        <a:t>Енина</a:t>
                      </a:r>
                      <a:r>
                        <a:rPr lang="ru-RU" sz="1400" dirty="0"/>
                        <a:t> Светлана Анатольевна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Государственное бюджетное профессиональное образовательное учреждение Ростовской области «Новочеркасский промышленно-гуманитарный колледж» (ГБПОУ РО «НПГК»)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ПМ 04 Составление и использование бухгалтерской отчетности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/>
                    </a:p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</a:tr>
              <a:tr h="1391575"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/>
                        <a:t>2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/>
                        <a:t>Григорьева Людмила Фёдоровна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Государственное бюджетное профессиональное образовательное учреждение Ростовской области «Ростовский-на-Дону колледж связи и информатики»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Дисциплина «Статистика»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/>
                    </a:p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</a:tr>
              <a:tr h="1391575"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/>
                        <a:t>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/>
                        <a:t>Руденко Инна Ивановна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Государственное бюджетное профессиональное образовательное учреждение Ростовской области «Ростовский-на-Дону автодорожный колледж»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МДК 02.01. Основы бухгалтерского учета источников формирования имущества организации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/>
                    </a:p>
                    <a:p>
                      <a:pPr marL="720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</a:t>
            </a:r>
            <a:endParaRPr lang="ru-RU" sz="12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заочного конкурса методического обеспечения  </a:t>
            </a:r>
            <a:endParaRPr lang="ru-RU" sz="12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специальности 38.02.01 Экономика и бухгалтерский учет (по отраслям)</a:t>
            </a:r>
            <a:endParaRPr lang="ru-RU" sz="36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9963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5536"/>
                <a:gridCol w="1368152"/>
                <a:gridCol w="3888432"/>
                <a:gridCol w="2877156"/>
                <a:gridCol w="614724"/>
              </a:tblGrid>
              <a:tr h="2438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Лишавская </a:t>
                      </a:r>
                      <a:r>
                        <a:rPr lang="ru-RU" sz="1200" dirty="0"/>
                        <a:t>Вера Николаевна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Государственное </a:t>
                      </a:r>
                      <a:r>
                        <a:rPr lang="ru-RU" sz="1200" dirty="0"/>
                        <a:t>бюджетное профессиональное образовательное учреждение Ростовской области «Сальский индустриальный техникум»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ПМ 02 «Ведение бухгалтерского учета источников формирования имущества, выполнение работ по инвентаризации имущества и финансовых обязательств организации»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МДК.02.01.»Практические основы бухгалтерского учета источников формирования имущества организации»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МДК.02.02. «Бухгалтерская технология проведения и оформления инвентаризации»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</a:tr>
              <a:tr h="937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Лысенко </a:t>
                      </a:r>
                      <a:r>
                        <a:rPr lang="ru-RU" sz="1200" dirty="0"/>
                        <a:t>Татьяна Владимировна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Государственное </a:t>
                      </a:r>
                      <a:r>
                        <a:rPr lang="ru-RU" sz="1200" dirty="0"/>
                        <a:t>бюджетное профессиональное образовательное учреждение Ростовской области «Ростовский торгово-экономический колледж»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ОП.08</a:t>
                      </a:r>
                      <a:r>
                        <a:rPr lang="ru-RU" sz="1200" dirty="0"/>
                        <a:t>. «Основы бухгалтерского учета»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</a:tr>
              <a:tr h="1010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Ревнивцева </a:t>
                      </a:r>
                      <a:r>
                        <a:rPr lang="ru-RU" sz="1200" dirty="0"/>
                        <a:t>Оксана Александровна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Государственное </a:t>
                      </a:r>
                      <a:r>
                        <a:rPr lang="ru-RU" sz="1200" dirty="0"/>
                        <a:t>бюджетное профессиональное образовательное учреждение Ростовской области «Ростовский-на-Дону колледж связи и информатики»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ОП.08</a:t>
                      </a:r>
                      <a:r>
                        <a:rPr lang="ru-RU" sz="1200" dirty="0"/>
                        <a:t>. «Основы бухгалтерского учета»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Будасова </a:t>
                      </a:r>
                      <a:r>
                        <a:rPr lang="ru-RU" sz="1200" dirty="0"/>
                        <a:t>Светлана Анатольевна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Государственное </a:t>
                      </a:r>
                      <a:r>
                        <a:rPr lang="ru-RU" sz="1200" dirty="0"/>
                        <a:t>бюджетное профессиональное образовательное учреждение Ростовской области «Ростовский-на-Дону колледж радиоэлектроники, информационных и промышленных технологий»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cap="all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dirty="0" smtClean="0"/>
                        <a:t>ОП.06 </a:t>
                      </a:r>
                      <a:r>
                        <a:rPr lang="ru-RU" sz="1200" cap="all" dirty="0"/>
                        <a:t>«</a:t>
                      </a:r>
                      <a:r>
                        <a:rPr lang="ru-RU" sz="1200" dirty="0"/>
                        <a:t>Финансы, денежное обращение и кредит»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</a:tr>
              <a:tr h="131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/>
                        <a:t>Мазальсон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Татьяна Вадимовна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Государственное </a:t>
                      </a:r>
                      <a:r>
                        <a:rPr lang="ru-RU" sz="1200" dirty="0"/>
                        <a:t>бюджетное профессиональное образовательное учреждение Ростовской области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«Новочеркасский промышленно-гуманитарный колледж»</a:t>
                      </a:r>
                    </a:p>
                    <a:p>
                      <a:pPr algn="ctr"/>
                      <a:r>
                        <a:rPr lang="ru-RU" sz="1200" dirty="0"/>
                        <a:t>(ГБПОУ РО «НПГК»)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ОП.07  </a:t>
                      </a:r>
                      <a:r>
                        <a:rPr lang="ru-RU" sz="1200" dirty="0"/>
                        <a:t>«Налоги и налогообложение»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062" marR="34062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	25 ноября 2017 г.  на базе ГАПОУ РО «Донской банковский колледж» был проведен семинар по теме: «Проблемы  внедрения профессиональных стандартов в сфере профессионального образования».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51520" y="1556792"/>
            <a:ext cx="8604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  докладами выступили: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Будасова Светлана Анатольевна – преподаватель ГБПОУ РО «РКРИПТ»,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Лишавская Вера Николаевна - преподаватель ГБПОУ РО «СИТ»,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Григорьева Людмила Федоровна - преподаватель ГБПОУ РО «РКСИ»,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Ревнивцева Оксана Александровна - преподаватель ГБПОУ РО «РКСИ».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 descr="20171125_113711(1).jpg"/>
          <p:cNvPicPr>
            <a:picLocks noChangeAspect="1"/>
          </p:cNvPicPr>
          <p:nvPr/>
        </p:nvPicPr>
        <p:blipFill>
          <a:blip r:embed="rId2" cstate="print"/>
          <a:srcRect l="11251" t="25003" r="8114"/>
          <a:stretch>
            <a:fillRect/>
          </a:stretch>
        </p:blipFill>
        <p:spPr>
          <a:xfrm>
            <a:off x="899592" y="4221088"/>
            <a:ext cx="3384376" cy="2360803"/>
          </a:xfrm>
          <a:prstGeom prst="rect">
            <a:avLst/>
          </a:prstGeom>
        </p:spPr>
      </p:pic>
      <p:pic>
        <p:nvPicPr>
          <p:cNvPr id="7" name="Рисунок 6" descr="20171125_113547.jpg"/>
          <p:cNvPicPr>
            <a:picLocks noChangeAspect="1"/>
          </p:cNvPicPr>
          <p:nvPr/>
        </p:nvPicPr>
        <p:blipFill>
          <a:blip r:embed="rId3" cstate="print"/>
          <a:srcRect t="30004" r="38117"/>
          <a:stretch>
            <a:fillRect/>
          </a:stretch>
        </p:blipFill>
        <p:spPr>
          <a:xfrm>
            <a:off x="5508104" y="4221088"/>
            <a:ext cx="2880320" cy="244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27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51520" y="620688"/>
            <a:ext cx="87129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15 декабря 2017 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 на базе ГБПОУ РО «Ростовский –на- Дону колледж связи и информатики» состоялось заседание методического объединения преподавателей бухгалтерского учёта и аудита, посвященное обмену опыта работы преподавателей.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 данном мероприятии приняли участие преподаватели  из 12 профессиональных образовательных организаций Ростовской области.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148064" y="2852936"/>
            <a:ext cx="37799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На заседании  «Из опыта работы преподавателей: «Активные методы обучения» преподаватели ГБПОУ РО «РКСИ» – Григорьева Людмила Федоровна и Ревнивцева Оксана Александровна  провели открытое мероприятие со студентами своего колледжа «Мой выбор – профессия бухгалтер».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73732" name="AutoShape 4" descr="https://4.downloader.disk.yandex.ru/preview/53bf9da7c72269e17cabac99df4bca700bcd8a5c264653f65ec81c2eac7b4e9c/inf/3dPRSDw44bUdsMGwCZMK15pxkzc8pM_wUHCtGTGe-jhxCgdL_0asjStFYqwGXaNybhM6vrC2CIKYM2IBOxz6hg%3D%3D?uid=105191167&amp;filename=IMG_1477.JPG&amp;disposition=inline&amp;hash=&amp;limit=0&amp;content_type=image%2Fjpeg&amp;tknv=v2&amp;size=1427x7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4" name="AutoShape 6" descr="https://4.downloader.disk.yandex.ru/preview/53bf9da7c72269e17cabac99df4bca700bcd8a5c264653f65ec81c2eac7b4e9c/inf/3dPRSDw44bUdsMGwCZMK15pxkzc8pM_wUHCtGTGe-jhxCgdL_0asjStFYqwGXaNybhM6vrC2CIKYM2IBOxz6hg%3D%3D?uid=105191167&amp;filename=IMG_1477.JPG&amp;disposition=inline&amp;hash=&amp;limit=0&amp;content_type=image%2Fjpeg&amp;tknv=v2&amp;size=1427x7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6" name="AutoShape 8" descr="https://4.downloader.disk.yandex.ru/preview/53bf9da7c72269e17cabac99df4bca700bcd8a5c264653f65ec81c2eac7b4e9c/inf/3dPRSDw44bUdsMGwCZMK15pxkzc8pM_wUHCtGTGe-jhxCgdL_0asjStFYqwGXaNybhM6vrC2CIKYM2IBOxz6hg%3D%3D?uid=105191167&amp;filename=IMG_1477.JPG&amp;disposition=inline&amp;hash=&amp;limit=0&amp;content_type=image%2Fjpeg&amp;tknv=v2&amp;size=1427x7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8" name="AutoShape 10" descr="https://4.downloader.disk.yandex.ru/preview/53bf9da7c72269e17cabac99df4bca700bcd8a5c264653f65ec81c2eac7b4e9c/inf/3dPRSDw44bUdsMGwCZMK15pxkzc8pM_wUHCtGTGe-jhxCgdL_0asjStFYqwGXaNybhM6vrC2CIKYM2IBOxz6hg%3D%3D?uid=105191167&amp;filename=IMG_1477.JPG&amp;disposition=inline&amp;hash=&amp;limit=0&amp;content_type=image%2Fjpeg&amp;tknv=v2&amp;size=1427x7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40" name="AutoShape 12" descr="https://4.downloader.disk.yandex.ru/preview/53bf9da7c72269e17cabac99df4bca700bcd8a5c264653f65ec81c2eac7b4e9c/inf/3dPRSDw44bUdsMGwCZMK15pxkzc8pM_wUHCtGTGe-jhxCgdL_0asjStFYqwGXaNybhM6vrC2CIKYM2IBOxz6hg%3D%3D?uid=105191167&amp;filename=IMG_1477.JPG&amp;disposition=inline&amp;hash=&amp;limit=0&amp;content_type=image%2Fjpeg&amp;tknv=v2&amp;size=1427x7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G_1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464451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79512" y="620688"/>
            <a:ext cx="5040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</a:rPr>
              <a:t>Основной целью мероприятия является обмен опытом преподавателей, а также  перспективы  и возможности реализации инициативы студентов, формирование  чувства гордости за выбранную профессию.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" name="Рисунок 2" descr="IMG_1485.JPG"/>
          <p:cNvPicPr>
            <a:picLocks noChangeAspect="1"/>
          </p:cNvPicPr>
          <p:nvPr/>
        </p:nvPicPr>
        <p:blipFill>
          <a:blip r:embed="rId2" cstate="print"/>
          <a:srcRect r="5741" b="8529"/>
          <a:stretch>
            <a:fillRect/>
          </a:stretch>
        </p:blipFill>
        <p:spPr>
          <a:xfrm>
            <a:off x="440385" y="2960919"/>
            <a:ext cx="3936714" cy="2546837"/>
          </a:xfrm>
          <a:prstGeom prst="rect">
            <a:avLst/>
          </a:prstGeom>
        </p:spPr>
      </p:pic>
      <p:pic>
        <p:nvPicPr>
          <p:cNvPr id="4" name="Рисунок 3" descr="IMG_1473.JPG"/>
          <p:cNvPicPr>
            <a:picLocks noChangeAspect="1"/>
          </p:cNvPicPr>
          <p:nvPr/>
        </p:nvPicPr>
        <p:blipFill>
          <a:blip r:embed="rId3" cstate="print"/>
          <a:srcRect l="5266" t="3661" r="9725" b="7008"/>
          <a:stretch>
            <a:fillRect/>
          </a:stretch>
        </p:blipFill>
        <p:spPr>
          <a:xfrm>
            <a:off x="5364088" y="764704"/>
            <a:ext cx="3637914" cy="2548546"/>
          </a:xfrm>
          <a:prstGeom prst="rect">
            <a:avLst/>
          </a:prstGeom>
        </p:spPr>
      </p:pic>
      <p:pic>
        <p:nvPicPr>
          <p:cNvPr id="5" name="Рисунок 4" descr="IMG_1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717032"/>
            <a:ext cx="4044416" cy="2680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496</TotalTime>
  <Words>971</Words>
  <Application>Microsoft Office PowerPoint</Application>
  <PresentationFormat>Экран (4:3)</PresentationFormat>
  <Paragraphs>156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Отчет о работе ОМО  за 2017-2018 учебный год </vt:lpstr>
      <vt:lpstr>  Работа ОМО преподавателей бухгалтерского учета и аудита в 2017/ 2018 учебном году осуществлялась в соответствии с планом работы, утвержденным РОО Советом директоров учреждений профессионального образования Ростовской области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ОМО за 2017/2018 учебный год</dc:title>
  <dc:creator>Сотрудник</dc:creator>
  <cp:lastModifiedBy>Сотрудник</cp:lastModifiedBy>
  <cp:revision>45</cp:revision>
  <dcterms:modified xsi:type="dcterms:W3CDTF">2018-11-26T14:16:13Z</dcterms:modified>
</cp:coreProperties>
</file>