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4" r:id="rId2"/>
  </p:sldMasterIdLst>
  <p:notesMasterIdLst>
    <p:notesMasterId r:id="rId10"/>
  </p:notesMasterIdLst>
  <p:handoutMasterIdLst>
    <p:handoutMasterId r:id="rId11"/>
  </p:handoutMasterIdLst>
  <p:sldIdLst>
    <p:sldId id="263" r:id="rId3"/>
    <p:sldId id="267" r:id="rId4"/>
    <p:sldId id="257" r:id="rId5"/>
    <p:sldId id="265" r:id="rId6"/>
    <p:sldId id="258" r:id="rId7"/>
    <p:sldId id="264" r:id="rId8"/>
    <p:sldId id="266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4FE1-825E-4721-8B93-1CA47BFDFF3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DB629-1F9E-4600-8339-FDDF879F0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8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C1AC-BF3B-437C-8503-2186B19E6C43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8AC1-FB93-4CC5-9927-C6F75E7E4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B5DA2-71EF-4427-92AD-CE434CCCB365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6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8AC1-FB93-4CC5-9927-C6F75E7E40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5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8AC1-FB93-4CC5-9927-C6F75E7E40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0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8AC1-FB93-4CC5-9927-C6F75E7E40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8AC1-FB93-4CC5-9927-C6F75E7E40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D9E375E9-889C-442A-A1F8-B05FF0E3899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219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F97A-A9D4-40D4-A5C2-1528AE097FE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F97A-A9D4-40D4-A5C2-1528AE097FE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F97A-A9D4-40D4-A5C2-1528AE097FE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F97A-A9D4-40D4-A5C2-1528AE097FE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3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F97A-A9D4-40D4-A5C2-1528AE097FE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FF97A-A9D4-40D4-A5C2-1528AE097FE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8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715F-784F-4EF9-ADBB-24F2AAC71BC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D3C3-DEA7-4004-A40B-5D241916292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1182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1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0FE80C81-59B0-423C-AB6F-DA73BE3FB525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27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2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47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2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2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48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3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42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75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0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CBCD0F84-5CD4-4116-9CF9-0FDF58311806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00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76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49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4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EADA6-833A-4631-B5EF-9F4F33E4DCE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8A0F-6EAD-4EB1-A30D-A3CAFE13BDD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BDEE6-24CA-4D05-9AA5-573285BE849C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F1944-E5ED-4F0A-9FEF-C8BF617EBFB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6EA4B-15A4-4C4B-ABB7-8317542DEE3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FA2DA-41EB-4E8B-902D-31417F619ED0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5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3" name="Text Box 17"/>
          <p:cNvSpPr txBox="1">
            <a:spLocks noChangeArrowheads="1"/>
          </p:cNvSpPr>
          <p:nvPr/>
        </p:nvSpPr>
        <p:spPr bwMode="auto">
          <a:xfrm>
            <a:off x="0" y="3707249"/>
            <a:ext cx="9144000" cy="22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500" b="1" dirty="0">
                <a:solidFill>
                  <a:srgbClr val="FF0000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  <a:latin typeface="Monotype Corsiva" panose="03010101010201010101" pitchFamily="66" charset="0"/>
              </a:rPr>
              <a:t>ОТЧЕТ О ПРОВЕДЕНИИ МЕРОПРИЯТИЙ </a:t>
            </a:r>
          </a:p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500" b="1" dirty="0">
                <a:solidFill>
                  <a:srgbClr val="FF0000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  <a:latin typeface="Monotype Corsiva" panose="03010101010201010101" pitchFamily="66" charset="0"/>
              </a:rPr>
              <a:t>методического объединения «Геодезии и землеустройства» </a:t>
            </a:r>
          </a:p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500" b="1" dirty="0">
                <a:solidFill>
                  <a:srgbClr val="FF0000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  <a:latin typeface="Monotype Corsiva" panose="03010101010201010101" pitchFamily="66" charset="0"/>
              </a:rPr>
              <a:t>при Совете директоров учреждений профессионального образования Ростовской области</a:t>
            </a:r>
          </a:p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500" b="1" dirty="0">
                <a:solidFill>
                  <a:srgbClr val="FF0000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  <a:latin typeface="Monotype Corsiva" panose="03010101010201010101" pitchFamily="66" charset="0"/>
              </a:rPr>
              <a:t>за  2017-2018 уч. год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1963" y="79871"/>
            <a:ext cx="864096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200" b="1" dirty="0">
                <a:solidFill>
                  <a:prstClr val="black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</a:rPr>
              <a:t>государственное бюджетное профессиональное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200" b="1" dirty="0">
                <a:solidFill>
                  <a:prstClr val="black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</a:rPr>
              <a:t>образовательное учреждение Ростовской области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200" b="1" dirty="0">
                <a:solidFill>
                  <a:prstClr val="black"/>
                </a:solidFill>
                <a:effectLst>
                  <a:glow rad="101600">
                    <a:srgbClr val="212745">
                      <a:lumMod val="20000"/>
                      <a:lumOff val="80000"/>
                      <a:alpha val="60000"/>
                    </a:srgbClr>
                  </a:glow>
                </a:effectLst>
              </a:rPr>
              <a:t>«Ростовский-на-Дону автодорожный колледж»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52" y="1169012"/>
            <a:ext cx="5418496" cy="2520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1" b="17679"/>
          <a:stretch/>
        </p:blipFill>
        <p:spPr>
          <a:xfrm>
            <a:off x="7818101" y="24915"/>
            <a:ext cx="1164822" cy="10995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CD7C1-59A0-4A26-8DB3-0276E8E84FE0}"/>
              </a:ext>
            </a:extLst>
          </p:cNvPr>
          <p:cNvSpPr/>
          <p:nvPr/>
        </p:nvSpPr>
        <p:spPr>
          <a:xfrm>
            <a:off x="3995936" y="6093296"/>
            <a:ext cx="5176482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МО,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ГБПОУ РО «РАДК» Калачева Н.А.</a:t>
            </a:r>
          </a:p>
        </p:txBody>
      </p:sp>
    </p:spTree>
    <p:extLst>
      <p:ext uri="{BB962C8B-B14F-4D97-AF65-F5344CB8AC3E}">
        <p14:creationId xmlns:p14="http://schemas.microsoft.com/office/powerpoint/2010/main" val="40392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8A0563-D933-4533-AD89-D5462F3D6C9D}"/>
              </a:ext>
            </a:extLst>
          </p:cNvPr>
          <p:cNvSpPr/>
          <p:nvPr/>
        </p:nvSpPr>
        <p:spPr>
          <a:xfrm>
            <a:off x="1442457" y="1352526"/>
            <a:ext cx="7416824" cy="15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Цель: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совершенствование системы среднего профессионального образования Ростовской области посредством создания единого методического пространства по укрупненным группам специальностей. 08.00.00 Техника и технологии строительства; 21.00.00 Прикладная геология, горное дело, нефтегазовое дело и геодезия.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943DE0-A444-4641-AE73-F4F3616B70B3}"/>
              </a:ext>
            </a:extLst>
          </p:cNvPr>
          <p:cNvSpPr/>
          <p:nvPr/>
        </p:nvSpPr>
        <p:spPr>
          <a:xfrm>
            <a:off x="1423972" y="2924944"/>
            <a:ext cx="741682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1) организация мероприятий, способствующих повышению уровня педагогической культуры и методического мастерства, реализации творческого потенциала преподавателей учреждений профессионального образования Ростовской области;</a:t>
            </a:r>
          </a:p>
          <a:p>
            <a:pPr algn="just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	2) изучение, обобщение, популяризация педагогического опыта применения наиболее эффективных методов обучения и воспитания, методов контроля и критериев оценки знаний и умений студентов с учетом современных тенденций в сфере профессионального образования;</a:t>
            </a:r>
          </a:p>
          <a:p>
            <a:pPr algn="just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	3) выявление и педагогическая поддержка студентов, имеющих высокую образовательную мотивацию по освоению геодезии и близких к ней предметных областей в пределах осваиваемых образовательных программ СПО.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65ED4C-7F50-48E6-B7D7-8F4AEF22E12D}"/>
              </a:ext>
            </a:extLst>
          </p:cNvPr>
          <p:cNvSpPr/>
          <p:nvPr/>
        </p:nvSpPr>
        <p:spPr>
          <a:xfrm>
            <a:off x="1296556" y="244530"/>
            <a:ext cx="7671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Segoe Script" panose="020B0504020000000003" pitchFamily="34" charset="0"/>
              </a:rPr>
              <a:t>Цель и основные задачи </a:t>
            </a:r>
            <a:r>
              <a:rPr lang="ru-RU" altLang="ru-RU" sz="2200" b="1" dirty="0">
                <a:solidFill>
                  <a:srgbClr val="FF0000"/>
                </a:solidFill>
                <a:latin typeface="Segoe Script" panose="020B0504020000000003" pitchFamily="34" charset="0"/>
              </a:rPr>
              <a:t>методического объединения «Геодезии и землеустройства» на 2017/2018 уч. год</a:t>
            </a:r>
            <a:endParaRPr lang="ru-RU" sz="22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8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318" y="116632"/>
            <a:ext cx="55098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30 октября-2 ноября 2017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с целью распространения передового педагогического опыта был проведен областной конкурс среди преподавателей ПОУ РО </a:t>
            </a: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на лучшую методическую разработку практического или лабораторного занятия учебных дисциплин/ МДК (ПК) в составе ППССЗ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по специальностям УГ 08.00.00 Техника и технологии строительства и 21.00.00 Прикладная геология, горное дело, нефтегазовое дело и геодезия, в котором приняли участие  преподаватели из  5-ти ПОУ РО.</a:t>
            </a:r>
          </a:p>
          <a:p>
            <a:pPr marL="269875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Организаторы и члены жюри: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Миронов А.А. (директор ООО «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</a:rPr>
              <a:t>Геоцентр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») Савельев Д.В. (Главный инженер-геодезист ООО «Гео Плюс») Емельяненко Л.Г. (преподаватель ГБПОУ РО «РСК»), Заболотный С.Н. (преподаватель ГБПОУ РО «РАДК»), Калачева Н.А. (преподаватель ГБПОУ РО «РАДК»).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EA761-A30A-44E9-8EEF-6CCECD0A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08" y="149240"/>
            <a:ext cx="2088232" cy="155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9682D-5180-4E83-9692-5B3AD4A40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396" y="1807568"/>
            <a:ext cx="2088232" cy="149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4A2DE-0CE8-4ABC-8E86-2318CD0C1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396" y="3502748"/>
            <a:ext cx="2088232" cy="155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C91150-BBC2-45C1-B342-C80D0CF8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508" y="5231896"/>
            <a:ext cx="2088232" cy="153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FC9E8D-53B6-44BC-AC36-513193447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28" y="5247391"/>
            <a:ext cx="2729544" cy="150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57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610" y="309281"/>
            <a:ext cx="572258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622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8 февраля 2018 года 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на высоком организационно-методическом уровне была проведена областная студенческая научно-практическая конференция </a:t>
            </a: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«Ростовской области 80 лет»: геодезическое обеспечение строительство современных сооружений».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Участники конференции из пяти колледжей выслушали сообщения авторов исследовательских проектов об инновационных технологиях геодезического сопровождения строительства и эксплуатации современных объектов инфраструктуры (зданий и сооружений) Ростовской области. </a:t>
            </a:r>
          </a:p>
          <a:p>
            <a:pPr marL="457200" indent="622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Организаторы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457200" indent="-79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Заболотный С.Н., Калачева Н.А., Матвеева М.В., 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</a:rPr>
              <a:t>Гермак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О.В., Лихобабенко А.М.,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</a:rPr>
              <a:t>Яговкина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Е.Н., Карасева А.С.</a:t>
            </a:r>
          </a:p>
        </p:txBody>
      </p:sp>
      <p:pic>
        <p:nvPicPr>
          <p:cNvPr id="1025" name="Picture 1" descr="D:\РАДК 2017-2018\ОМО\ОМО_Геодезия_Заболотный С.Н_2017-2018\Конференция_08.02.2018\ФОТО_08.02.2018_Конференция_ОМО\DSCN027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3" y="5202250"/>
            <a:ext cx="2219407" cy="147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ДК 2017-2018\ОМО\ОМО_Геодезия_Заболотный С.Н_2017-2018\Конференция_08.02.2018\ФОТО_08.02.2018_Конференция_ОМО\DSCN027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00" y="5175271"/>
            <a:ext cx="2237258" cy="148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ДК 2017-2018\ОМО\ОМО_Геодезия_Заболотный С.Н_2017-2018\Конференция_08.02.2018\ФОТО_08.02.2018_Конференция_ОМО\DSCN02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00" y="3424222"/>
            <a:ext cx="2234303" cy="148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ДК 2017-2018\ОМО\ОМО_Геодезия_Заболотный С.Н_2017-2018\Конференция_08.02.2018\ФОТО_08.02.2018_Конференция_ОМО\DSCN029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56"/>
          <a:stretch/>
        </p:blipFill>
        <p:spPr bwMode="auto">
          <a:xfrm>
            <a:off x="6575599" y="90070"/>
            <a:ext cx="2234303" cy="148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ДК 2017-2018\ОМО\ОМО_Геодезия_Заболотный С.Н_2017-2018\Конференция_08.02.2018\ФОТО_08.02.2018_Конференция_ОМО\DSCN0280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1" y="5194608"/>
            <a:ext cx="2232248" cy="148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4F9B9-23E0-4AD9-9567-E9C2698B85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5598" y="1691276"/>
            <a:ext cx="2234303" cy="165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84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ДК 2017-2018\ОМО\ОМО_Геодезия_Заболотный С.Н_2017-2018\Мастер-класс_20.02.2018\ФОТО_Мастер-класс_20.02.2018\DSCN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76" y="4941168"/>
            <a:ext cx="226640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5040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630238" algn="just"/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20 февраля 2018 года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был проведен </a:t>
            </a: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мастер-класс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Директора ООО «ГЕОЦЕНТР» А.А. Миронова </a:t>
            </a: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«Современные  геодезические технологии, приборы  и оборудование»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для студентов  и преподавателей  среднего профессионального образования по специальностям УГ 08.00.00 Техника и технологии строительства и 21.00.00 Прикладная геология, горное дело, нефтегазовое дело и геодезия, в котором приняли участие студенты и преподаватели  из 9 ПОУ РО.</a:t>
            </a:r>
          </a:p>
          <a:p>
            <a:pPr marL="269875" indent="6302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Организаторы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Заболотный С.Н., Калачева Н.А., Корженевская И.В., 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</a:rPr>
              <a:t>Яговкина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Е.Н.,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</a:rPr>
              <a:t>Гугуева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О.А.,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</a:rPr>
              <a:t>Гермак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 О.В.,  Матвеева М.В., Лихобабенко А.М., Карасева А.С.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B23BAF-5A9D-467C-B64F-8CD7A1228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276" y="2683461"/>
            <a:ext cx="2266407" cy="17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FEEDF-D87A-4FDA-AC4E-C77B37C6E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764704"/>
            <a:ext cx="231550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27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70616"/>
              </p:ext>
            </p:extLst>
          </p:nvPr>
        </p:nvGraphicFramePr>
        <p:xfrm>
          <a:off x="971600" y="411480"/>
          <a:ext cx="8064895" cy="603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ОУ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студентов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преподавателей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30.09-02.10.2017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Конкурс среди преподавателей ПОУ РО </a:t>
                      </a:r>
                      <a:r>
                        <a:rPr lang="ru-RU" sz="1800" b="0" i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на лучшую методическую разработку практического или лабораторного занятия учебных дисциплин/ МДК (ПК) в составе ППССЗ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08.02.2018</a:t>
                      </a:r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Студенческая научно-практическая конференция </a:t>
                      </a:r>
                      <a:r>
                        <a:rPr lang="ru-RU" sz="1800" b="0" i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«Ростовской области 80 лет»: геодезическое обеспечение строительство современных сооружений»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.02.2018     </a:t>
                      </a:r>
                      <a:r>
                        <a:rPr lang="ru-RU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Мастер-класс</a:t>
                      </a:r>
                    </a:p>
                    <a:p>
                      <a:pPr algn="just"/>
                      <a:r>
                        <a:rPr lang="ru-RU" sz="1800" b="0" i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«Современные  геодезические технологии, приборы  и оборудование»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0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Segoe Script" panose="030B0504020000000003" pitchFamily="66" charset="0"/>
              </a:rPr>
              <a:t>Итоговая таблица</a:t>
            </a:r>
          </a:p>
        </p:txBody>
      </p:sp>
    </p:spTree>
    <p:extLst>
      <p:ext uri="{BB962C8B-B14F-4D97-AF65-F5344CB8AC3E}">
        <p14:creationId xmlns:p14="http://schemas.microsoft.com/office/powerpoint/2010/main" val="125857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D329B3-956B-479A-82BE-0D1465E0B516}"/>
              </a:ext>
            </a:extLst>
          </p:cNvPr>
          <p:cNvSpPr/>
          <p:nvPr/>
        </p:nvSpPr>
        <p:spPr>
          <a:xfrm>
            <a:off x="1125455" y="476672"/>
            <a:ext cx="7992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700" b="1" dirty="0">
                <a:solidFill>
                  <a:srgbClr val="FF0000"/>
                </a:solidFill>
                <a:latin typeface="Segoe Script" panose="020B0504020000000003" pitchFamily="34" charset="0"/>
              </a:rPr>
              <a:t>26 сентября 2018 года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было проведено заседание МО «Геодезии и землеустройства» </a:t>
            </a:r>
          </a:p>
          <a:p>
            <a:pPr indent="539750" algn="just"/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</a:rPr>
              <a:t>ПОВЕСТКА ДНЯ:</a:t>
            </a:r>
          </a:p>
          <a:p>
            <a:pPr indent="539750" algn="just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1. Обсуждение заданий и порядка проведения областного конкурса по геодезии «Вертикаль» с участием сборных команд студентов и преподавателей профессиональных образовательных учреждений Ростовской области. (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</a:rPr>
              <a:t>Калачева Н.А.)</a:t>
            </a:r>
          </a:p>
          <a:p>
            <a:pPr indent="539750" algn="just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2. Обсуждение плана мероприятий МО преподавателей профессиональных образовательных учреждений РО «Геодезия и землеустройство» на 2018-2019 уч. год. (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</a:rPr>
              <a:t>Калачева Н.А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pPr indent="539750" algn="just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</a:rPr>
              <a:t>3. Обсуждение положения дистанционного конкурса на лучший проект по результатам геодезической практики «Технология производства полевых геодезических работ» среди студентов образовательных учреждений РО. (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</a:rPr>
              <a:t>Матвеева М.В.)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69CEA6-627D-461D-A78C-801C7DBD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27" y="4266149"/>
            <a:ext cx="6696744" cy="23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9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EBEBEB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629</Words>
  <Application>Microsoft Office PowerPoint</Application>
  <PresentationFormat>Экран (4:3)</PresentationFormat>
  <Paragraphs>55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Corbel</vt:lpstr>
      <vt:lpstr>Monotype Corsiva</vt:lpstr>
      <vt:lpstr>Segoe Script</vt:lpstr>
      <vt:lpstr>Times New Roman</vt:lpstr>
      <vt:lpstr>Параллакс</vt:lpstr>
      <vt:lpstr>1_Параллакс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Епифановская_Л_И</dc:creator>
  <cp:lastModifiedBy>Иван</cp:lastModifiedBy>
  <cp:revision>42</cp:revision>
  <cp:lastPrinted>2018-04-17T05:42:01Z</cp:lastPrinted>
  <dcterms:created xsi:type="dcterms:W3CDTF">2018-04-10T07:08:52Z</dcterms:created>
  <dcterms:modified xsi:type="dcterms:W3CDTF">2018-11-13T19:32:17Z</dcterms:modified>
</cp:coreProperties>
</file>