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2" r:id="rId6"/>
    <p:sldId id="261" r:id="rId7"/>
    <p:sldId id="265" r:id="rId8"/>
    <p:sldId id="259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6530E-D7EC-4FA8-B50D-0BBA0B745E70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7ABE8-FCFD-4460-8F5F-BB9FE9C4A5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7ABE8-FCFD-4460-8F5F-BB9FE9C4A572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869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869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AF9388-51AD-431E-A128-F4C9C6D881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9BD22-EF55-4242-84DD-2719846211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E7E41-DF39-4710-82AB-27B4E2F3F5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40421-6EAE-4751-8D5E-63765A0442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77465-4765-46D3-BD97-75A05DE6C4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6C27F-B7AB-44E5-862D-2CF231EC7C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5002C-4E86-4135-9D86-7ADB6D78B5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9471B-9354-4067-9AF3-A683F23993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03FE5-B653-477B-9A4B-B542765549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8411C-5F9C-462D-87F1-A972F5E00B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3F465-9392-45B0-B6E2-9599EE2A6C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27651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52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53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54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55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56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57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58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59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60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61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62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63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64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665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766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766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6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6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D041AB1-1C70-4071-B985-1EFD8C2321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767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683568" y="1340768"/>
            <a:ext cx="7920880" cy="1828800"/>
          </a:xfrm>
        </p:spPr>
        <p:txBody>
          <a:bodyPr/>
          <a:lstStyle/>
          <a:p>
            <a:r>
              <a:rPr lang="ru-RU" dirty="0" smtClean="0"/>
              <a:t>Презентация методического объединения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467544" y="3733800"/>
            <a:ext cx="8424936" cy="1752600"/>
          </a:xfrm>
        </p:spPr>
        <p:txBody>
          <a:bodyPr/>
          <a:lstStyle/>
          <a:p>
            <a:r>
              <a:rPr lang="ru-RU" dirty="0" smtClean="0"/>
              <a:t>преподавателей химии учреждений профессионального образования Ростовской области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Рецензирование рабочих программ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smtClean="0"/>
              <a:t>1. Рабочая программа по химии преподавателя Юрченко, Г.В.(ГБПОУ РО «РКРИПТ» (рецензент Троилина В.С.)</a:t>
            </a:r>
          </a:p>
          <a:p>
            <a:r>
              <a:rPr lang="ru-RU" sz="1800" dirty="0" smtClean="0"/>
              <a:t>2. Рабочая программа по химии преподавателя Куринной Н.А. ГБПОУ РО «РСК» (рецензент Троилина В.С.)</a:t>
            </a:r>
          </a:p>
          <a:p>
            <a:r>
              <a:rPr lang="ru-RU" sz="1800" dirty="0" smtClean="0"/>
              <a:t>3. Рабочая программа по дисциплине «Естествознание»  преподавателя </a:t>
            </a:r>
            <a:r>
              <a:rPr lang="ru-RU" sz="1800" dirty="0" err="1" smtClean="0"/>
              <a:t>Олейниковой</a:t>
            </a:r>
            <a:r>
              <a:rPr lang="ru-RU" sz="1800" dirty="0" smtClean="0"/>
              <a:t> Л.В., ГБПОУ РО «РКРИПТ» (рецензент Троилина В.С.) </a:t>
            </a:r>
          </a:p>
          <a:p>
            <a:r>
              <a:rPr lang="ru-RU" sz="1800" dirty="0" smtClean="0"/>
              <a:t>4. Рабочая программа по дисциплине «Экология» преподавателя </a:t>
            </a:r>
            <a:r>
              <a:rPr lang="ru-RU" sz="1800" dirty="0" err="1" smtClean="0"/>
              <a:t>Олейниковой</a:t>
            </a:r>
            <a:r>
              <a:rPr lang="ru-RU" sz="1800" dirty="0" smtClean="0"/>
              <a:t> Л.В., ГБПОУ РО «РКРИПТ» (рецензент Кравченко И.Ю.)</a:t>
            </a:r>
          </a:p>
          <a:p>
            <a:r>
              <a:rPr lang="ru-RU" sz="1800" dirty="0" smtClean="0"/>
              <a:t>5. Рабочая программа по дисциплине «Биология» Куринной Н.А., ГБПОУ РО «РСК» (рецензент </a:t>
            </a:r>
            <a:r>
              <a:rPr lang="ru-RU" sz="1800" dirty="0" smtClean="0"/>
              <a:t>Кравченко </a:t>
            </a:r>
            <a:r>
              <a:rPr lang="ru-RU" sz="1800" dirty="0" smtClean="0"/>
              <a:t>И.Ю.)</a:t>
            </a:r>
          </a:p>
          <a:p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764704"/>
          <a:ext cx="9144000" cy="6325355"/>
        </p:xfrm>
        <a:graphic>
          <a:graphicData uri="http://schemas.openxmlformats.org/drawingml/2006/table">
            <a:tbl>
              <a:tblPr/>
              <a:tblGrid>
                <a:gridCol w="1363588"/>
                <a:gridCol w="4680750"/>
                <a:gridCol w="1677339"/>
                <a:gridCol w="1422323"/>
              </a:tblGrid>
              <a:tr h="7752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Месяц</a:t>
                      </a:r>
                      <a:endParaRPr lang="ru-RU" sz="18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7171" marR="371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Наименование мероприятия</a:t>
                      </a:r>
                      <a:endParaRPr lang="ru-RU" sz="18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7171" marR="371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Место проведения</a:t>
                      </a:r>
                      <a:endParaRPr lang="ru-RU" sz="180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7171" marR="371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Ответственный</a:t>
                      </a:r>
                      <a:endParaRPr lang="ru-RU" sz="180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7171" marR="371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6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Октябрь 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2017 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Заседание бюро: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74320" algn="l"/>
                        </a:tabLs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Задачи методического объединения  на 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2017 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2018 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учебный год.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5110" algn="l"/>
                        </a:tabLs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Согласование учебной программы, календарно-тематических планов, рецензирование рабочих программ по дисциплине «Химия»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ГБПОУ РО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«РКСИ»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Троилина В.С.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Кравченко И.Ю.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Ноябрь 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2017г.</a:t>
                      </a:r>
                      <a:endParaRPr lang="ru-RU" sz="18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Семинар: 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«Условия</a:t>
                      </a:r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внедрения методов активного обучения в свете требований ФГОС»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. </a:t>
                      </a:r>
                      <a:endParaRPr lang="ru-RU" sz="18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ГБПОУ РО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«РКСИ»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Троилина В.С. 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7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Декабрь 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2017г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Заседание Бюро: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5110" algn="l"/>
                        </a:tabLs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Анализ методической работы преподавателей химии.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5110" algn="l"/>
                          <a:tab pos="274320" algn="l"/>
                        </a:tabLs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Изучение опыта работы кабинета химии ГБПОУ РО «РКРИПТ».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ГБПОУ РО «РКРИПТ»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Троилина В.С.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Юрченко Г.В.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7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Январь 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2018 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Заседание Бюро: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5110" algn="l"/>
                        </a:tabLs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Рассмотрение методических пособий преподавателей.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5110" algn="l"/>
                        </a:tabLs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Вопросы методического обеспечения занятий химии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ГБПОУ РО «РКСИ»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Троилина В.С.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Кравченко И.Ю.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-1404664" y="-104909"/>
            <a:ext cx="10548664" cy="98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План работы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		методического  объединения по химии на 2017 – 2018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учебный год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1297609"/>
                <a:gridCol w="4670580"/>
                <a:gridCol w="1379860"/>
                <a:gridCol w="1795951"/>
              </a:tblGrid>
              <a:tr h="8572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Февраль </a:t>
                      </a: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2018 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Семинар </a:t>
                      </a: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«Внеаудиторная работа в химическом образовании студентов»</a:t>
                      </a:r>
                      <a:endParaRPr lang="ru-RU" sz="20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ГБПОУ РО «РКСИ»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Троилина В.С. 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Март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2018 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Заседание Бюро: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5110" algn="l"/>
                        </a:tabLs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Организационные моменты проведения олимпиады по химии.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5110" algn="l"/>
                        </a:tabLs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Анализ методических пособий преподавателей.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ГБПОУ РО «РКРИПТ»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Троилина В.С.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Олейникова Л.В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Апрель </a:t>
                      </a: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2018г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Городская олимпиада по химии.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ГБПОУ РО «РКСИ»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Троилина В.С. 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Май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2018г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Заседание Бюро: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5110" algn="l"/>
                        </a:tabLs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Изучение опыта работы кабинета химии ГБПОУ РО «</a:t>
                      </a: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РКРИПТ».</a:t>
                      </a:r>
                      <a:endParaRPr lang="ru-RU" sz="20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5110" algn="l"/>
                        </a:tabLs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Разработка заданий для электронного тестирования 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ГБПОУ РО «</a:t>
                      </a: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РКРИПТ»</a:t>
                      </a:r>
                      <a:endParaRPr lang="ru-RU" sz="20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Троилина В.С.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Юрченко Г.В.</a:t>
                      </a:r>
                      <a:endParaRPr lang="ru-RU" sz="20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Троилина В.С. 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Июнь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2018г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Заседание Бюро: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5110" algn="l"/>
                        </a:tabLs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Подведение итогов работы  методического объединения.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45110" algn="l"/>
                        </a:tabLs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Составление плана работы на </a:t>
                      </a: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2018 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2019 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учебный год.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ГБПОУ РО «РКСИ»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Троилина В.С. </a:t>
                      </a:r>
                    </a:p>
                  </a:txBody>
                  <a:tcPr marL="37171" marR="37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 lvl="0"/>
            <a:r>
              <a:rPr lang="ru-RU" sz="2000" b="1" dirty="0" smtClean="0"/>
              <a:t>Ц ели работы областного методического объединения</a:t>
            </a:r>
          </a:p>
          <a:p>
            <a:pPr lvl="0"/>
            <a:endParaRPr lang="ru-RU" sz="1800" dirty="0" smtClean="0"/>
          </a:p>
          <a:p>
            <a:pPr lvl="0"/>
            <a:r>
              <a:rPr lang="ru-RU" sz="1800" dirty="0" smtClean="0"/>
              <a:t>Совершенствование педагогического мастерства преподавателей  для повышения качества образования и результатов обучения </a:t>
            </a:r>
          </a:p>
          <a:p>
            <a:pPr lvl="0"/>
            <a:r>
              <a:rPr lang="ru-RU" sz="1800" dirty="0" smtClean="0"/>
              <a:t>Объединение творческих инициатив педагогов при проведении внеаудиторной </a:t>
            </a:r>
            <a:r>
              <a:rPr lang="ru-RU" sz="1800" dirty="0" smtClean="0"/>
              <a:t>работы</a:t>
            </a:r>
            <a:endParaRPr lang="ru-RU" sz="1800" dirty="0" smtClean="0"/>
          </a:p>
          <a:p>
            <a:endParaRPr lang="ru-RU" sz="1800" dirty="0"/>
          </a:p>
        </p:txBody>
      </p:sp>
      <p:pic>
        <p:nvPicPr>
          <p:cNvPr id="1026" name="Picture 2" descr="F:\_\YN2A92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204864"/>
            <a:ext cx="5796136" cy="38640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деятельности ОМО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843808" y="3501008"/>
            <a:ext cx="3528392" cy="86409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Направления деятельности ОМО</a:t>
            </a:r>
            <a:endParaRPr lang="ru-RU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844824"/>
            <a:ext cx="3312368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Информационная-изучение</a:t>
            </a:r>
            <a:r>
              <a:rPr lang="ru-RU" dirty="0" smtClean="0"/>
              <a:t> нормативных  документов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80112" y="1772816"/>
            <a:ext cx="3312368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Технологическая-внедрение</a:t>
            </a:r>
            <a:r>
              <a:rPr lang="ru-RU" dirty="0" smtClean="0"/>
              <a:t> инновационных технологий через обмен опытом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4797152"/>
            <a:ext cx="3312368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Аналитическая-рецензирование</a:t>
            </a:r>
            <a:r>
              <a:rPr lang="ru-RU" dirty="0" smtClean="0"/>
              <a:t> и анализ методических пособий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80112" y="4797152"/>
            <a:ext cx="3312368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творческая и </a:t>
            </a:r>
            <a:r>
              <a:rPr lang="ru-RU" dirty="0" err="1" smtClean="0"/>
              <a:t>научно-исследовательская-предметные</a:t>
            </a:r>
            <a:r>
              <a:rPr lang="ru-RU" dirty="0" smtClean="0"/>
              <a:t> кружки олимпиады , семинары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 flipV="1">
            <a:off x="3275856" y="3212976"/>
            <a:ext cx="288032" cy="36004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5796136" y="3212976"/>
            <a:ext cx="144016" cy="36004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3275856" y="4365104"/>
            <a:ext cx="288032" cy="36004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652120" y="4293096"/>
            <a:ext cx="360040" cy="43204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86891"/>
          </a:xfrm>
        </p:spPr>
        <p:txBody>
          <a:bodyPr/>
          <a:lstStyle/>
          <a:p>
            <a:r>
              <a:rPr lang="ru-RU" sz="2200" dirty="0" smtClean="0"/>
              <a:t> Городская олимпиада по химии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F:\_\IMG_83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3024336" cy="2016224"/>
          </a:xfrm>
          <a:prstGeom prst="rect">
            <a:avLst/>
          </a:prstGeom>
          <a:noFill/>
        </p:spPr>
      </p:pic>
      <p:pic>
        <p:nvPicPr>
          <p:cNvPr id="1027" name="Picture 3" descr="F:\_\YN2A044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628800"/>
            <a:ext cx="3132348" cy="2088232"/>
          </a:xfrm>
          <a:prstGeom prst="rect">
            <a:avLst/>
          </a:prstGeom>
          <a:noFill/>
        </p:spPr>
      </p:pic>
      <p:pic>
        <p:nvPicPr>
          <p:cNvPr id="1028" name="Picture 4" descr="F:\_\IMG_832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149080"/>
            <a:ext cx="3024336" cy="2016224"/>
          </a:xfrm>
          <a:prstGeom prst="rect">
            <a:avLst/>
          </a:prstGeom>
          <a:noFill/>
        </p:spPr>
      </p:pic>
      <p:pic>
        <p:nvPicPr>
          <p:cNvPr id="1029" name="Picture 5" descr="F:\_\фото\IMG_832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4149080"/>
            <a:ext cx="3024336" cy="20162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229600" cy="1139825"/>
          </a:xfrm>
        </p:spPr>
        <p:txBody>
          <a:bodyPr/>
          <a:lstStyle/>
          <a:p>
            <a:r>
              <a:rPr lang="ru-RU" sz="2400" dirty="0" smtClean="0"/>
              <a:t>Итоги городской олимпиады по химии 24.05 2018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1 место – Алехина А.С.(преподаватель Троилина В.С., ГБПОУ РО «РКСИ»)</a:t>
            </a:r>
          </a:p>
          <a:p>
            <a:r>
              <a:rPr lang="ru-RU" sz="2000" dirty="0" err="1" smtClean="0"/>
              <a:t>Плугина</a:t>
            </a:r>
            <a:r>
              <a:rPr lang="ru-RU" sz="2000" dirty="0" smtClean="0"/>
              <a:t> А.И. (преподаватель </a:t>
            </a:r>
            <a:r>
              <a:rPr lang="ru-RU" sz="2000" dirty="0" err="1" smtClean="0"/>
              <a:t>Олейникова</a:t>
            </a:r>
            <a:r>
              <a:rPr lang="ru-RU" sz="2000" dirty="0" smtClean="0"/>
              <a:t> Л.В., ГБПОУ РО « РКРИПТ»)</a:t>
            </a:r>
          </a:p>
          <a:p>
            <a:r>
              <a:rPr lang="ru-RU" sz="2000" dirty="0" smtClean="0"/>
              <a:t>2 место – </a:t>
            </a:r>
            <a:r>
              <a:rPr lang="ru-RU" sz="2000" dirty="0" err="1" smtClean="0"/>
              <a:t>Далажанова</a:t>
            </a:r>
            <a:r>
              <a:rPr lang="ru-RU" sz="2000" dirty="0" smtClean="0"/>
              <a:t> Н.А. (преподаватель Юрченко Г.В., ГБПОУ РО «РКРИПТ»</a:t>
            </a:r>
          </a:p>
          <a:p>
            <a:r>
              <a:rPr lang="ru-RU" sz="2000" dirty="0" smtClean="0"/>
              <a:t>3 место – Яровой В.В ( преподаватель Троилина В.С., ГБПОУ РО «РКСИ»</a:t>
            </a:r>
          </a:p>
          <a:p>
            <a:r>
              <a:rPr lang="ru-RU" sz="2000" dirty="0" err="1" smtClean="0"/>
              <a:t>Даглдиян</a:t>
            </a:r>
            <a:r>
              <a:rPr lang="ru-RU" sz="2000" dirty="0" smtClean="0"/>
              <a:t> Д.Г. (преподаватель Кравченко И.Ю., ГБПОУ РО «РКСИ»</a:t>
            </a:r>
          </a:p>
          <a:p>
            <a:r>
              <a:rPr lang="ru-RU" sz="2000" dirty="0" smtClean="0"/>
              <a:t>Гафурова Н.Х. ( преподаватель Сазонова Н.В.,  ГБПОУ РО «РБМК»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764704"/>
          </a:xfrm>
        </p:spPr>
        <p:txBody>
          <a:bodyPr/>
          <a:lstStyle/>
          <a:p>
            <a:r>
              <a:rPr lang="ru-RU" sz="2400" dirty="0" smtClean="0"/>
              <a:t>Отчёт о работе ОМО преподавателей ГБПОУ  РО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r>
              <a:rPr lang="ru-RU" sz="1800" dirty="0" smtClean="0"/>
              <a:t>1.Проведены семинары по обмену опытом и обобщению передового опыта.</a:t>
            </a:r>
          </a:p>
          <a:p>
            <a:r>
              <a:rPr lang="ru-RU" sz="1800" dirty="0" smtClean="0"/>
              <a:t>1.1 Семинар «Условия внедрения методов активного обучения в свете требований ФГОС»15 .11.2018</a:t>
            </a:r>
          </a:p>
          <a:p>
            <a:r>
              <a:rPr lang="ru-RU" sz="1800" dirty="0" smtClean="0"/>
              <a:t>Доклады:</a:t>
            </a:r>
          </a:p>
          <a:p>
            <a:r>
              <a:rPr lang="ru-RU" sz="1800" dirty="0" smtClean="0"/>
              <a:t>1.  Г</a:t>
            </a:r>
            <a:r>
              <a:rPr lang="en-US" sz="1800" dirty="0" smtClean="0"/>
              <a:t>.</a:t>
            </a:r>
            <a:r>
              <a:rPr lang="ru-RU" sz="1800" dirty="0" smtClean="0"/>
              <a:t>Ю</a:t>
            </a:r>
            <a:r>
              <a:rPr lang="en-US" sz="1800" dirty="0" smtClean="0"/>
              <a:t>.</a:t>
            </a:r>
            <a:r>
              <a:rPr lang="ru-RU" sz="1800" dirty="0" smtClean="0"/>
              <a:t> Юрченко-«Активизация учебного процесса путём использования технических средств обучения»</a:t>
            </a:r>
          </a:p>
          <a:p>
            <a:r>
              <a:rPr lang="ru-RU" sz="1800" dirty="0" smtClean="0"/>
              <a:t>2. Т</a:t>
            </a:r>
            <a:r>
              <a:rPr lang="en-US" sz="1800" dirty="0" smtClean="0"/>
              <a:t>.</a:t>
            </a:r>
            <a:r>
              <a:rPr lang="ru-RU" sz="1800" dirty="0" smtClean="0"/>
              <a:t>С</a:t>
            </a:r>
            <a:r>
              <a:rPr lang="en-US" sz="1800" dirty="0" smtClean="0"/>
              <a:t>.</a:t>
            </a:r>
            <a:r>
              <a:rPr lang="ru-RU" sz="1800" dirty="0" smtClean="0"/>
              <a:t> Лисицына-«Планирование результатов обучения и контроля знаний»</a:t>
            </a:r>
          </a:p>
          <a:p>
            <a:r>
              <a:rPr lang="ru-RU" sz="1800" dirty="0" smtClean="0"/>
              <a:t>3. В</a:t>
            </a:r>
            <a:r>
              <a:rPr lang="en-US" sz="1800" dirty="0" smtClean="0"/>
              <a:t>.</a:t>
            </a:r>
            <a:r>
              <a:rPr lang="ru-RU" sz="1800" dirty="0" smtClean="0"/>
              <a:t>С</a:t>
            </a:r>
            <a:r>
              <a:rPr lang="en-US" sz="1800" dirty="0" smtClean="0"/>
              <a:t>.</a:t>
            </a:r>
            <a:r>
              <a:rPr lang="ru-RU" sz="1800" dirty="0" smtClean="0"/>
              <a:t> Троилина-«Организация познавательной деятельности студентов в соответствии с технологией проблемного обучения»</a:t>
            </a:r>
          </a:p>
          <a:p>
            <a:r>
              <a:rPr lang="ru-RU" sz="1800" dirty="0" smtClean="0"/>
              <a:t>4. И</a:t>
            </a:r>
            <a:r>
              <a:rPr lang="en-US" sz="1800" dirty="0" smtClean="0"/>
              <a:t>.</a:t>
            </a:r>
            <a:r>
              <a:rPr lang="ru-RU" sz="1800" dirty="0" smtClean="0"/>
              <a:t>Ю</a:t>
            </a:r>
            <a:r>
              <a:rPr lang="en-US" sz="1800" dirty="0" smtClean="0"/>
              <a:t>. </a:t>
            </a:r>
            <a:r>
              <a:rPr lang="ru-RU" sz="1800" dirty="0" smtClean="0"/>
              <a:t>Кравченко-«Учебный проект как метод активизации познавательной деятельности студентов»</a:t>
            </a:r>
          </a:p>
          <a:p>
            <a:endParaRPr lang="ru-RU" sz="1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1.2. Семинар «Внеаудиторная работа в химическом образовании студентов»</a:t>
            </a:r>
            <a:br>
              <a:rPr lang="ru-RU" sz="3200" dirty="0" smtClean="0"/>
            </a:br>
            <a:r>
              <a:rPr lang="ru-RU" sz="3200" dirty="0" smtClean="0"/>
              <a:t>16.02.2018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 smtClean="0"/>
              <a:t>Доклады:</a:t>
            </a:r>
          </a:p>
          <a:p>
            <a:pPr>
              <a:buAutoNum type="arabicPeriod"/>
            </a:pPr>
            <a:r>
              <a:rPr lang="ru-RU" sz="1800" dirty="0" smtClean="0"/>
              <a:t>Л.В. </a:t>
            </a:r>
            <a:r>
              <a:rPr lang="ru-RU" sz="1800" dirty="0" err="1" smtClean="0"/>
              <a:t>Олейникова</a:t>
            </a:r>
            <a:r>
              <a:rPr lang="ru-RU" sz="1800" dirty="0" smtClean="0"/>
              <a:t> «Задачи и формы учебно-исследовательской работы по химии» , ГБПОУ РО «РКРИПТ»</a:t>
            </a:r>
          </a:p>
          <a:p>
            <a:pPr>
              <a:buAutoNum type="arabicPeriod"/>
            </a:pPr>
            <a:r>
              <a:rPr lang="ru-RU" sz="1800" dirty="0" smtClean="0"/>
              <a:t>Е.Ю. Полякова «Формы внеаудиторной работы в химическом образовании студентов» , ГБПОУ РО «НМК»</a:t>
            </a:r>
          </a:p>
          <a:p>
            <a:pPr>
              <a:buAutoNum type="arabicPeriod"/>
            </a:pPr>
            <a:r>
              <a:rPr lang="ru-RU" sz="1800" dirty="0" smtClean="0"/>
              <a:t>И.Ю. Кравченко «Внеурочная работа по химии» , ГБПОУ РО «РКСИ»</a:t>
            </a:r>
          </a:p>
          <a:p>
            <a:pPr>
              <a:buAutoNum type="arabicPeriod"/>
            </a:pPr>
            <a:r>
              <a:rPr lang="ru-RU" sz="1800" dirty="0" smtClean="0"/>
              <a:t>В.С. Троилина «Олимпиада по химии  как одна из форм внеаудиторной работы» , ГБПОУ РО «РКСИ»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клон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Склон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лон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320</TotalTime>
  <Words>724</Words>
  <Application>Microsoft Office PowerPoint</Application>
  <PresentationFormat>Экран (4:3)</PresentationFormat>
  <Paragraphs>106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Тема1</vt:lpstr>
      <vt:lpstr>Презентация методического объединения </vt:lpstr>
      <vt:lpstr>Слайд 2</vt:lpstr>
      <vt:lpstr>Слайд 3</vt:lpstr>
      <vt:lpstr>Слайд 4</vt:lpstr>
      <vt:lpstr>Виды деятельности ОМО</vt:lpstr>
      <vt:lpstr> Городская олимпиада по химии</vt:lpstr>
      <vt:lpstr>Итоги городской олимпиады по химии 24.05 2018</vt:lpstr>
      <vt:lpstr>Отчёт о работе ОМО преподавателей ГБПОУ  РО</vt:lpstr>
      <vt:lpstr>1.2. Семинар «Внеаудиторная работа в химическом образовании студентов» 16.02.2018</vt:lpstr>
      <vt:lpstr>Рецензирование рабочих программ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МО</dc:title>
  <dc:creator>Student</dc:creator>
  <cp:lastModifiedBy>Student</cp:lastModifiedBy>
  <cp:revision>39</cp:revision>
  <dcterms:created xsi:type="dcterms:W3CDTF">2018-11-07T09:10:45Z</dcterms:created>
  <dcterms:modified xsi:type="dcterms:W3CDTF">2018-11-28T07:32:24Z</dcterms:modified>
</cp:coreProperties>
</file>